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theme/theme5.xml" ContentType="application/vnd.openxmlformats-officedocument.theme+xml"/>
  <Override PartName="/ppt/slideLayouts/slideLayout4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694" r:id="rId1"/>
    <p:sldMasterId id="2147483695" r:id="rId2"/>
    <p:sldMasterId id="2147483696" r:id="rId3"/>
    <p:sldMasterId id="2147483697" r:id="rId4"/>
    <p:sldMasterId id="2147483698" r:id="rId5"/>
    <p:sldMasterId id="2147483699" r:id="rId6"/>
  </p:sldMasterIdLst>
  <p:notesMasterIdLst>
    <p:notesMasterId r:id="rId41"/>
  </p:notesMasterIdLst>
  <p:handoutMasterIdLst>
    <p:handoutMasterId r:id="rId42"/>
  </p:handoutMasterIdLst>
  <p:sldIdLst>
    <p:sldId id="256" r:id="rId7"/>
    <p:sldId id="331" r:id="rId8"/>
    <p:sldId id="303" r:id="rId9"/>
    <p:sldId id="313" r:id="rId10"/>
    <p:sldId id="304" r:id="rId11"/>
    <p:sldId id="329" r:id="rId12"/>
    <p:sldId id="312" r:id="rId13"/>
    <p:sldId id="350" r:id="rId14"/>
    <p:sldId id="320" r:id="rId15"/>
    <p:sldId id="353" r:id="rId16"/>
    <p:sldId id="345" r:id="rId17"/>
    <p:sldId id="359" r:id="rId18"/>
    <p:sldId id="332" r:id="rId19"/>
    <p:sldId id="323" r:id="rId20"/>
    <p:sldId id="321" r:id="rId21"/>
    <p:sldId id="341" r:id="rId22"/>
    <p:sldId id="340" r:id="rId23"/>
    <p:sldId id="333" r:id="rId24"/>
    <p:sldId id="334" r:id="rId25"/>
    <p:sldId id="335" r:id="rId26"/>
    <p:sldId id="326" r:id="rId27"/>
    <p:sldId id="355" r:id="rId28"/>
    <p:sldId id="336" r:id="rId29"/>
    <p:sldId id="337" r:id="rId30"/>
    <p:sldId id="346" r:id="rId31"/>
    <p:sldId id="351" r:id="rId32"/>
    <p:sldId id="356" r:id="rId33"/>
    <p:sldId id="347" r:id="rId34"/>
    <p:sldId id="357" r:id="rId35"/>
    <p:sldId id="358" r:id="rId36"/>
    <p:sldId id="344" r:id="rId37"/>
    <p:sldId id="349" r:id="rId38"/>
    <p:sldId id="338" r:id="rId39"/>
    <p:sldId id="342" r:id="rId40"/>
  </p:sldIdLst>
  <p:sldSz cx="9144000" cy="6858000" type="screen4x3"/>
  <p:notesSz cx="7019925" cy="9305925"/>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B43C"/>
    <a:srgbClr val="EFD7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85" d="100"/>
          <a:sy n="85" d="100"/>
        </p:scale>
        <p:origin x="-1960" y="-80"/>
      </p:cViewPr>
      <p:guideLst>
        <p:guide orient="horz" pos="2160"/>
        <p:guide pos="2880"/>
      </p:guideLst>
    </p:cSldViewPr>
  </p:slideViewPr>
  <p:notesTextViewPr>
    <p:cViewPr>
      <p:scale>
        <a:sx n="100" d="100"/>
        <a:sy n="100" d="100"/>
      </p:scale>
      <p:origin x="0" y="0"/>
    </p:cViewPr>
  </p:notesTextViewPr>
  <p:sorterViewPr>
    <p:cViewPr>
      <p:scale>
        <a:sx n="93" d="100"/>
        <a:sy n="93" d="100"/>
      </p:scale>
      <p:origin x="0" y="1112"/>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slide" Target="slides/slide16.xml"/><Relationship Id="rId23" Type="http://schemas.openxmlformats.org/officeDocument/2006/relationships/slide" Target="slides/slide17.xml"/><Relationship Id="rId24" Type="http://schemas.openxmlformats.org/officeDocument/2006/relationships/slide" Target="slides/slide18.xml"/><Relationship Id="rId25" Type="http://schemas.openxmlformats.org/officeDocument/2006/relationships/slide" Target="slides/slide19.xml"/><Relationship Id="rId26" Type="http://schemas.openxmlformats.org/officeDocument/2006/relationships/slide" Target="slides/slide20.xml"/><Relationship Id="rId27" Type="http://schemas.openxmlformats.org/officeDocument/2006/relationships/slide" Target="slides/slide21.xml"/><Relationship Id="rId28" Type="http://schemas.openxmlformats.org/officeDocument/2006/relationships/slide" Target="slides/slide22.xml"/><Relationship Id="rId29" Type="http://schemas.openxmlformats.org/officeDocument/2006/relationships/slide" Target="slides/slide23.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30" Type="http://schemas.openxmlformats.org/officeDocument/2006/relationships/slide" Target="slides/slide24.xml"/><Relationship Id="rId31" Type="http://schemas.openxmlformats.org/officeDocument/2006/relationships/slide" Target="slides/slide25.xml"/><Relationship Id="rId32" Type="http://schemas.openxmlformats.org/officeDocument/2006/relationships/slide" Target="slides/slide26.xml"/><Relationship Id="rId9" Type="http://schemas.openxmlformats.org/officeDocument/2006/relationships/slide" Target="slides/slide3.xml"/><Relationship Id="rId6" Type="http://schemas.openxmlformats.org/officeDocument/2006/relationships/slideMaster" Target="slideMasters/slideMaster6.xml"/><Relationship Id="rId7" Type="http://schemas.openxmlformats.org/officeDocument/2006/relationships/slide" Target="slides/slide1.xml"/><Relationship Id="rId8" Type="http://schemas.openxmlformats.org/officeDocument/2006/relationships/slide" Target="slides/slide2.xml"/><Relationship Id="rId33" Type="http://schemas.openxmlformats.org/officeDocument/2006/relationships/slide" Target="slides/slide27.xml"/><Relationship Id="rId34" Type="http://schemas.openxmlformats.org/officeDocument/2006/relationships/slide" Target="slides/slide28.xml"/><Relationship Id="rId35" Type="http://schemas.openxmlformats.org/officeDocument/2006/relationships/slide" Target="slides/slide29.xml"/><Relationship Id="rId36" Type="http://schemas.openxmlformats.org/officeDocument/2006/relationships/slide" Target="slides/slide30.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37" Type="http://schemas.openxmlformats.org/officeDocument/2006/relationships/slide" Target="slides/slide31.xml"/><Relationship Id="rId38" Type="http://schemas.openxmlformats.org/officeDocument/2006/relationships/slide" Target="slides/slide32.xml"/><Relationship Id="rId39" Type="http://schemas.openxmlformats.org/officeDocument/2006/relationships/slide" Target="slides/slide33.xml"/><Relationship Id="rId40" Type="http://schemas.openxmlformats.org/officeDocument/2006/relationships/slide" Target="slides/slide34.xml"/><Relationship Id="rId41" Type="http://schemas.openxmlformats.org/officeDocument/2006/relationships/notesMaster" Target="notesMasters/notesMaster1.xml"/><Relationship Id="rId42" Type="http://schemas.openxmlformats.org/officeDocument/2006/relationships/handoutMaster" Target="handoutMasters/handoutMaster1.xml"/><Relationship Id="rId43" Type="http://schemas.openxmlformats.org/officeDocument/2006/relationships/printerSettings" Target="printerSettings/printerSettings1.bin"/><Relationship Id="rId44" Type="http://schemas.openxmlformats.org/officeDocument/2006/relationships/presProps" Target="presProps.xml"/><Relationship Id="rId4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sz="quarter" idx="1"/>
          </p:nvPr>
        </p:nvSpPr>
        <p:spPr>
          <a:xfrm>
            <a:off x="3976333" y="0"/>
            <a:ext cx="3041968" cy="465296"/>
          </a:xfrm>
          <a:prstGeom prst="rect">
            <a:avLst/>
          </a:prstGeom>
        </p:spPr>
        <p:txBody>
          <a:bodyPr vert="horz" lIns="93287" tIns="46644" rIns="93287" bIns="46644" rtlCol="0"/>
          <a:lstStyle>
            <a:lvl1pPr algn="r">
              <a:defRPr sz="1200"/>
            </a:lvl1pPr>
          </a:lstStyle>
          <a:p>
            <a:fld id="{342AFF4E-3ED1-A241-A174-99F81B7F571F}" type="datetimeFigureOut">
              <a:rPr lang="en-US" smtClean="0"/>
              <a:t>11/16/14</a:t>
            </a:fld>
            <a:endParaRPr lang="en-US"/>
          </a:p>
        </p:txBody>
      </p:sp>
      <p:sp>
        <p:nvSpPr>
          <p:cNvPr id="4" name="Footer Placeholder 3"/>
          <p:cNvSpPr>
            <a:spLocks noGrp="1"/>
          </p:cNvSpPr>
          <p:nvPr>
            <p:ph type="ftr" sz="quarter" idx="2"/>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5" name="Slide Number Placeholder 4"/>
          <p:cNvSpPr>
            <a:spLocks noGrp="1"/>
          </p:cNvSpPr>
          <p:nvPr>
            <p:ph type="sldNum" sz="quarter" idx="3"/>
          </p:nvPr>
        </p:nvSpPr>
        <p:spPr>
          <a:xfrm>
            <a:off x="3976333" y="8839014"/>
            <a:ext cx="3041968" cy="465296"/>
          </a:xfrm>
          <a:prstGeom prst="rect">
            <a:avLst/>
          </a:prstGeom>
        </p:spPr>
        <p:txBody>
          <a:bodyPr vert="horz" lIns="93287" tIns="46644" rIns="93287" bIns="46644" rtlCol="0" anchor="b"/>
          <a:lstStyle>
            <a:lvl1pPr algn="r">
              <a:defRPr sz="1200"/>
            </a:lvl1pPr>
          </a:lstStyle>
          <a:p>
            <a:fld id="{DAF55F14-D2AF-FC4D-A1AF-6A2E56D0E649}" type="slidenum">
              <a:rPr lang="en-US" smtClean="0"/>
              <a:t>‹#›</a:t>
            </a:fld>
            <a:endParaRPr lang="en-US"/>
          </a:p>
        </p:txBody>
      </p:sp>
    </p:spTree>
    <p:extLst>
      <p:ext uri="{BB962C8B-B14F-4D97-AF65-F5344CB8AC3E}">
        <p14:creationId xmlns:p14="http://schemas.microsoft.com/office/powerpoint/2010/main" val="31755301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1" y="0"/>
            <a:ext cx="3041966" cy="465296"/>
          </a:xfrm>
          <a:prstGeom prst="rect">
            <a:avLst/>
          </a:prstGeom>
          <a:noFill/>
          <a:ln>
            <a:noFill/>
          </a:ln>
        </p:spPr>
        <p:txBody>
          <a:bodyPr lIns="93272" tIns="93272" rIns="93272" bIns="93272"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 name="Shape 3"/>
          <p:cNvSpPr txBox="1">
            <a:spLocks noGrp="1"/>
          </p:cNvSpPr>
          <p:nvPr>
            <p:ph type="dt" idx="10"/>
          </p:nvPr>
        </p:nvSpPr>
        <p:spPr>
          <a:xfrm>
            <a:off x="3976333" y="0"/>
            <a:ext cx="3041966" cy="465296"/>
          </a:xfrm>
          <a:prstGeom prst="rect">
            <a:avLst/>
          </a:prstGeom>
          <a:noFill/>
          <a:ln>
            <a:noFill/>
          </a:ln>
        </p:spPr>
        <p:txBody>
          <a:bodyPr lIns="93272" tIns="93272" rIns="93272" bIns="93272" anchor="t" anchorCtr="0"/>
          <a:lstStyle>
            <a:lvl1pPr marL="0" marR="0" indent="0" algn="r" rtl="0">
              <a:spcBef>
                <a:spcPts val="0"/>
              </a:spcBef>
              <a:defRPr sz="1200" b="0" i="0" u="none" strike="noStrike" cap="none" baseline="0"/>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4" name="Shape 4"/>
          <p:cNvSpPr>
            <a:spLocks noGrp="1" noRot="1" noChangeAspect="1"/>
          </p:cNvSpPr>
          <p:nvPr>
            <p:ph type="sldImg" idx="3"/>
          </p:nvPr>
        </p:nvSpPr>
        <p:spPr>
          <a:xfrm>
            <a:off x="1184275" y="698500"/>
            <a:ext cx="4651375" cy="3489325"/>
          </a:xfrm>
          <a:custGeom>
            <a:avLst/>
            <a:gdLst/>
            <a:ahLst/>
            <a:cxnLst/>
            <a:rect l="0" t="0" r="0" b="0"/>
            <a:pathLst>
              <a:path w="120000" h="120000" extrusionOk="0">
                <a:moveTo>
                  <a:pt x="0" y="0"/>
                </a:moveTo>
                <a:lnTo>
                  <a:pt x="120000" y="0"/>
                </a:lnTo>
                <a:lnTo>
                  <a:pt x="120000" y="120000"/>
                </a:lnTo>
                <a:lnTo>
                  <a:pt x="0" y="120000"/>
                </a:lnTo>
                <a:close/>
              </a:path>
            </a:pathLst>
          </a:custGeom>
          <a:noFill/>
          <a:ln w="12700" cap="rnd">
            <a:solidFill>
              <a:srgbClr val="000000"/>
            </a:solidFill>
            <a:prstDash val="solid"/>
            <a:miter/>
            <a:headEnd type="none" w="med" len="med"/>
            <a:tailEnd type="none" w="med" len="med"/>
          </a:ln>
        </p:spPr>
      </p:sp>
      <p:sp>
        <p:nvSpPr>
          <p:cNvPr id="5" name="Shape 5"/>
          <p:cNvSpPr txBox="1">
            <a:spLocks noGrp="1"/>
          </p:cNvSpPr>
          <p:nvPr>
            <p:ph type="body" idx="1"/>
          </p:nvPr>
        </p:nvSpPr>
        <p:spPr>
          <a:xfrm>
            <a:off x="701993" y="4420315"/>
            <a:ext cx="5615939" cy="4187666"/>
          </a:xfrm>
          <a:prstGeom prst="rect">
            <a:avLst/>
          </a:prstGeom>
          <a:noFill/>
          <a:ln>
            <a:noFill/>
          </a:ln>
        </p:spPr>
        <p:txBody>
          <a:bodyPr lIns="93272" tIns="93272" rIns="93272" bIns="93272"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6" name="Shape 6"/>
          <p:cNvSpPr txBox="1">
            <a:spLocks noGrp="1"/>
          </p:cNvSpPr>
          <p:nvPr>
            <p:ph type="ftr" idx="11"/>
          </p:nvPr>
        </p:nvSpPr>
        <p:spPr>
          <a:xfrm>
            <a:off x="1" y="8839012"/>
            <a:ext cx="3041966" cy="465296"/>
          </a:xfrm>
          <a:prstGeom prst="rect">
            <a:avLst/>
          </a:prstGeom>
          <a:noFill/>
          <a:ln>
            <a:noFill/>
          </a:ln>
        </p:spPr>
        <p:txBody>
          <a:bodyPr lIns="93272" tIns="93272" rIns="93272" bIns="93272"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7" name="Shape 7"/>
          <p:cNvSpPr txBox="1">
            <a:spLocks noGrp="1"/>
          </p:cNvSpPr>
          <p:nvPr>
            <p:ph type="sldNum" idx="12"/>
          </p:nvPr>
        </p:nvSpPr>
        <p:spPr>
          <a:xfrm>
            <a:off x="3976333" y="8839012"/>
            <a:ext cx="3041966" cy="465296"/>
          </a:xfrm>
          <a:prstGeom prst="rect">
            <a:avLst/>
          </a:prstGeom>
          <a:noFill/>
          <a:ln>
            <a:noFill/>
          </a:ln>
        </p:spPr>
        <p:txBody>
          <a:bodyPr lIns="93272" tIns="93272" rIns="93272" bIns="93272" anchor="b" anchorCtr="0"/>
          <a:lstStyle>
            <a:lvl1pPr marL="0" marR="0" indent="0" algn="r" rtl="0">
              <a:spcBef>
                <a:spcPts val="0"/>
              </a:spcBef>
              <a:defRPr sz="1200" b="0" i="0" u="none" strike="noStrike" cap="none" baseline="0"/>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extLst>
      <p:ext uri="{BB962C8B-B14F-4D97-AF65-F5344CB8AC3E}">
        <p14:creationId xmlns:p14="http://schemas.microsoft.com/office/powerpoint/2010/main" val="1918354188"/>
      </p:ext>
    </p:extLst>
  </p:cSld>
  <p:clrMap bg1="lt1" tx1="dk1" bg2="dk2" tx2="lt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Shape 205"/>
          <p:cNvSpPr txBox="1">
            <a:spLocks noGrp="1"/>
          </p:cNvSpPr>
          <p:nvPr>
            <p:ph type="body" idx="1"/>
          </p:nvPr>
        </p:nvSpPr>
        <p:spPr>
          <a:xfrm>
            <a:off x="701993" y="4420315"/>
            <a:ext cx="5615939" cy="4187666"/>
          </a:xfrm>
          <a:prstGeom prst="rect">
            <a:avLst/>
          </a:prstGeom>
        </p:spPr>
        <p:txBody>
          <a:bodyPr lIns="93272" tIns="93272" rIns="93272" bIns="93272" anchor="ctr" anchorCtr="0">
            <a:noAutofit/>
          </a:bodyPr>
          <a:lstStyle/>
          <a:p>
            <a:endParaRPr/>
          </a:p>
        </p:txBody>
      </p:sp>
      <p:sp>
        <p:nvSpPr>
          <p:cNvPr id="206" name="Shape 206"/>
          <p:cNvSpPr>
            <a:spLocks noGrp="1" noRot="1" noChangeAspect="1"/>
          </p:cNvSpPr>
          <p:nvPr>
            <p:ph type="sldImg" idx="2"/>
          </p:nvPr>
        </p:nvSpPr>
        <p:spPr>
          <a:xfrm>
            <a:off x="1184275" y="698500"/>
            <a:ext cx="4651375" cy="34893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553135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14"/>
        <p:cNvGrpSpPr/>
        <p:nvPr/>
      </p:nvGrpSpPr>
      <p:grpSpPr>
        <a:xfrm>
          <a:off x="0" y="0"/>
          <a:ext cx="0" cy="0"/>
          <a:chOff x="0" y="0"/>
          <a:chExt cx="0" cy="0"/>
        </a:xfrm>
      </p:grpSpPr>
      <p:sp>
        <p:nvSpPr>
          <p:cNvPr id="15" name="Shape 15"/>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t" anchorCtr="0"/>
          <a:lstStyle>
            <a:lvl1pPr algn="ctr" rtl="0">
              <a:spcBef>
                <a:spcPts val="0"/>
              </a:spcBef>
              <a:spcAft>
                <a:spcPts val="0"/>
              </a:spcAft>
              <a:defRPr sz="4400">
                <a:solidFill>
                  <a:schemeClr val="dk1"/>
                </a:solidFill>
                <a:latin typeface="Calibri"/>
                <a:ea typeface="Calibri"/>
                <a:cs typeface="Calibri"/>
                <a:sym typeface="Calibri"/>
              </a:defRPr>
            </a:lvl1pPr>
            <a:lvl2pPr algn="ctr" rtl="0">
              <a:spcBef>
                <a:spcPts val="0"/>
              </a:spcBef>
              <a:spcAft>
                <a:spcPts val="0"/>
              </a:spcAft>
              <a:defRPr sz="4400">
                <a:solidFill>
                  <a:schemeClr val="dk1"/>
                </a:solidFill>
                <a:latin typeface="Calibri"/>
                <a:ea typeface="Calibri"/>
                <a:cs typeface="Calibri"/>
                <a:sym typeface="Calibri"/>
              </a:defRPr>
            </a:lvl2pPr>
            <a:lvl3pPr algn="ctr" rtl="0">
              <a:spcBef>
                <a:spcPts val="0"/>
              </a:spcBef>
              <a:spcAft>
                <a:spcPts val="0"/>
              </a:spcAft>
              <a:defRPr sz="4400">
                <a:solidFill>
                  <a:schemeClr val="dk1"/>
                </a:solidFill>
                <a:latin typeface="Calibri"/>
                <a:ea typeface="Calibri"/>
                <a:cs typeface="Calibri"/>
                <a:sym typeface="Calibri"/>
              </a:defRPr>
            </a:lvl3pPr>
            <a:lvl4pPr algn="ctr" rtl="0">
              <a:spcBef>
                <a:spcPts val="0"/>
              </a:spcBef>
              <a:spcAft>
                <a:spcPts val="0"/>
              </a:spcAft>
              <a:defRPr sz="4400">
                <a:solidFill>
                  <a:schemeClr val="dk1"/>
                </a:solidFill>
                <a:latin typeface="Calibri"/>
                <a:ea typeface="Calibri"/>
                <a:cs typeface="Calibri"/>
                <a:sym typeface="Calibri"/>
              </a:defRPr>
            </a:lvl4pPr>
            <a:lvl5pPr algn="ctr" rtl="0">
              <a:spcBef>
                <a:spcPts val="0"/>
              </a:spcBef>
              <a:spcAft>
                <a:spcPts val="0"/>
              </a:spcAft>
              <a:defRPr sz="4400">
                <a:solidFill>
                  <a:schemeClr val="dk1"/>
                </a:solidFill>
                <a:latin typeface="Calibri"/>
                <a:ea typeface="Calibri"/>
                <a:cs typeface="Calibri"/>
                <a:sym typeface="Calibri"/>
              </a:defRPr>
            </a:lvl5pPr>
            <a:lvl6pPr marL="457200" algn="ctr" rtl="0">
              <a:spcBef>
                <a:spcPts val="0"/>
              </a:spcBef>
              <a:spcAft>
                <a:spcPts val="0"/>
              </a:spcAft>
              <a:defRPr sz="4400">
                <a:solidFill>
                  <a:schemeClr val="dk1"/>
                </a:solidFill>
                <a:latin typeface="Calibri"/>
                <a:ea typeface="Calibri"/>
                <a:cs typeface="Calibri"/>
                <a:sym typeface="Calibri"/>
              </a:defRPr>
            </a:lvl6pPr>
            <a:lvl7pPr marL="914400" algn="ctr" rtl="0">
              <a:spcBef>
                <a:spcPts val="0"/>
              </a:spcBef>
              <a:spcAft>
                <a:spcPts val="0"/>
              </a:spcAft>
              <a:defRPr sz="4400">
                <a:solidFill>
                  <a:schemeClr val="dk1"/>
                </a:solidFill>
                <a:latin typeface="Calibri"/>
                <a:ea typeface="Calibri"/>
                <a:cs typeface="Calibri"/>
                <a:sym typeface="Calibri"/>
              </a:defRPr>
            </a:lvl7pPr>
            <a:lvl8pPr marL="1371600" algn="ctr" rtl="0">
              <a:spcBef>
                <a:spcPts val="0"/>
              </a:spcBef>
              <a:spcAft>
                <a:spcPts val="0"/>
              </a:spcAft>
              <a:defRPr sz="4400">
                <a:solidFill>
                  <a:schemeClr val="dk1"/>
                </a:solidFill>
                <a:latin typeface="Calibri"/>
                <a:ea typeface="Calibri"/>
                <a:cs typeface="Calibri"/>
                <a:sym typeface="Calibri"/>
              </a:defRPr>
            </a:lvl8pPr>
            <a:lvl9pPr marL="1828800" algn="ctr" rtl="0">
              <a:spcBef>
                <a:spcPts val="0"/>
              </a:spcBef>
              <a:spcAft>
                <a:spcPts val="0"/>
              </a:spcAft>
              <a:defRPr sz="4400">
                <a:solidFill>
                  <a:schemeClr val="dk1"/>
                </a:solidFill>
                <a:latin typeface="Calibri"/>
                <a:ea typeface="Calibri"/>
                <a:cs typeface="Calibri"/>
                <a:sym typeface="Calibri"/>
              </a:defRPr>
            </a:lvl9pPr>
          </a:lstStyle>
          <a:p>
            <a:endParaRPr/>
          </a:p>
        </p:txBody>
      </p:sp>
      <p:sp>
        <p:nvSpPr>
          <p:cNvPr id="16" name="Shape 16"/>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Calibri"/>
              <a:buChar char="•"/>
              <a:defRPr sz="3200">
                <a:solidFill>
                  <a:schemeClr val="dk1"/>
                </a:solidFill>
                <a:latin typeface="Calibri"/>
                <a:ea typeface="Calibri"/>
                <a:cs typeface="Calibri"/>
                <a:sym typeface="Calibri"/>
              </a:defRPr>
            </a:lvl1pPr>
            <a:lvl2pPr marL="742950" indent="-107950" algn="l" rtl="0">
              <a:spcBef>
                <a:spcPts val="560"/>
              </a:spcBef>
              <a:spcAft>
                <a:spcPts val="0"/>
              </a:spcAft>
              <a:buClr>
                <a:schemeClr val="dk1"/>
              </a:buClr>
              <a:buFont typeface="Calibri"/>
              <a:buChar char="–"/>
              <a:defRPr sz="2800">
                <a:solidFill>
                  <a:schemeClr val="dk1"/>
                </a:solidFill>
                <a:latin typeface="Calibri"/>
                <a:ea typeface="Calibri"/>
                <a:cs typeface="Calibri"/>
                <a:sym typeface="Calibri"/>
              </a:defRPr>
            </a:lvl2pPr>
            <a:lvl3pPr marL="1143000" indent="-76200" algn="l" rtl="0">
              <a:spcBef>
                <a:spcPts val="480"/>
              </a:spcBef>
              <a:spcAft>
                <a:spcPts val="0"/>
              </a:spcAft>
              <a:buClr>
                <a:schemeClr val="dk1"/>
              </a:buClr>
              <a:buFont typeface="Calibri"/>
              <a:buChar char="•"/>
              <a:defRPr sz="2400">
                <a:solidFill>
                  <a:schemeClr val="dk1"/>
                </a:solidFill>
                <a:latin typeface="Calibri"/>
                <a:ea typeface="Calibri"/>
                <a:cs typeface="Calibri"/>
                <a:sym typeface="Calibri"/>
              </a:defRPr>
            </a:lvl3pPr>
            <a:lvl4pPr marL="1600200" indent="-101600" algn="l" rtl="0">
              <a:spcBef>
                <a:spcPts val="400"/>
              </a:spcBef>
              <a:spcAft>
                <a:spcPts val="0"/>
              </a:spcAft>
              <a:buClr>
                <a:schemeClr val="dk1"/>
              </a:buClr>
              <a:buFont typeface="Calibri"/>
              <a:buChar char="–"/>
              <a:defRPr sz="2000">
                <a:solidFill>
                  <a:schemeClr val="dk1"/>
                </a:solidFill>
                <a:latin typeface="Calibri"/>
                <a:ea typeface="Calibri"/>
                <a:cs typeface="Calibri"/>
                <a:sym typeface="Calibri"/>
              </a:defRPr>
            </a:lvl4pPr>
            <a:lvl5pPr marL="2057400" indent="-101600" algn="l" rtl="0">
              <a:spcBef>
                <a:spcPts val="400"/>
              </a:spcBef>
              <a:spcAft>
                <a:spcPts val="0"/>
              </a:spcAft>
              <a:buClr>
                <a:schemeClr val="dk1"/>
              </a:buClr>
              <a:buFont typeface="Calibri"/>
              <a:buChar char="»"/>
              <a:defRPr sz="2000">
                <a:solidFill>
                  <a:schemeClr val="dk1"/>
                </a:solidFill>
                <a:latin typeface="Calibri"/>
                <a:ea typeface="Calibri"/>
                <a:cs typeface="Calibri"/>
                <a:sym typeface="Calibri"/>
              </a:defRPr>
            </a:lvl5pPr>
            <a:lvl6pPr marL="2514600" indent="-101600" algn="l" rtl="0">
              <a:spcBef>
                <a:spcPts val="400"/>
              </a:spcBef>
              <a:buClr>
                <a:schemeClr val="dk1"/>
              </a:buClr>
              <a:buFont typeface="Calibri"/>
              <a:buChar char="•"/>
              <a:defRPr sz="2000">
                <a:solidFill>
                  <a:schemeClr val="dk1"/>
                </a:solidFill>
                <a:latin typeface="Calibri"/>
                <a:ea typeface="Calibri"/>
                <a:cs typeface="Calibri"/>
                <a:sym typeface="Calibri"/>
              </a:defRPr>
            </a:lvl6pPr>
            <a:lvl7pPr marL="2971800" indent="-101600" algn="l" rtl="0">
              <a:spcBef>
                <a:spcPts val="400"/>
              </a:spcBef>
              <a:buClr>
                <a:schemeClr val="dk1"/>
              </a:buClr>
              <a:buFont typeface="Calibri"/>
              <a:buChar char="•"/>
              <a:defRPr sz="2000">
                <a:solidFill>
                  <a:schemeClr val="dk1"/>
                </a:solidFill>
                <a:latin typeface="Calibri"/>
                <a:ea typeface="Calibri"/>
                <a:cs typeface="Calibri"/>
                <a:sym typeface="Calibri"/>
              </a:defRPr>
            </a:lvl7pPr>
            <a:lvl8pPr marL="3429000" indent="-101600" algn="l" rtl="0">
              <a:spcBef>
                <a:spcPts val="400"/>
              </a:spcBef>
              <a:buClr>
                <a:schemeClr val="dk1"/>
              </a:buClr>
              <a:buFont typeface="Calibri"/>
              <a:buChar char="•"/>
              <a:defRPr sz="2000">
                <a:solidFill>
                  <a:schemeClr val="dk1"/>
                </a:solidFill>
                <a:latin typeface="Calibri"/>
                <a:ea typeface="Calibri"/>
                <a:cs typeface="Calibri"/>
                <a:sym typeface="Calibri"/>
              </a:defRPr>
            </a:lvl8pPr>
            <a:lvl9pPr marL="3886200" indent="-101600" algn="l" rtl="0">
              <a:spcBef>
                <a:spcPts val="400"/>
              </a:spcBef>
              <a:buClr>
                <a:schemeClr val="dk1"/>
              </a:buClr>
              <a:buFont typeface="Calibri"/>
              <a:buChar char="•"/>
              <a:defRPr sz="20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50"/>
        <p:cNvGrpSpPr/>
        <p:nvPr/>
      </p:nvGrpSpPr>
      <p:grpSpPr>
        <a:xfrm>
          <a:off x="0" y="0"/>
          <a:ext cx="0" cy="0"/>
          <a:chOff x="0" y="0"/>
          <a:chExt cx="0" cy="0"/>
        </a:xfrm>
      </p:grpSpPr>
      <p:sp>
        <p:nvSpPr>
          <p:cNvPr id="51" name="Shape 51"/>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t" anchorCtr="0"/>
          <a:lstStyle>
            <a:lvl1pPr algn="ctr" rtl="0">
              <a:spcBef>
                <a:spcPts val="0"/>
              </a:spcBef>
              <a:spcAft>
                <a:spcPts val="0"/>
              </a:spcAft>
              <a:defRPr sz="4400">
                <a:solidFill>
                  <a:schemeClr val="dk1"/>
                </a:solidFill>
                <a:latin typeface="Calibri"/>
                <a:ea typeface="Calibri"/>
                <a:cs typeface="Calibri"/>
                <a:sym typeface="Calibri"/>
              </a:defRPr>
            </a:lvl1pPr>
            <a:lvl2pPr algn="ctr" rtl="0">
              <a:spcBef>
                <a:spcPts val="0"/>
              </a:spcBef>
              <a:spcAft>
                <a:spcPts val="0"/>
              </a:spcAft>
              <a:defRPr sz="4400">
                <a:solidFill>
                  <a:schemeClr val="dk1"/>
                </a:solidFill>
                <a:latin typeface="Calibri"/>
                <a:ea typeface="Calibri"/>
                <a:cs typeface="Calibri"/>
                <a:sym typeface="Calibri"/>
              </a:defRPr>
            </a:lvl2pPr>
            <a:lvl3pPr algn="ctr" rtl="0">
              <a:spcBef>
                <a:spcPts val="0"/>
              </a:spcBef>
              <a:spcAft>
                <a:spcPts val="0"/>
              </a:spcAft>
              <a:defRPr sz="4400">
                <a:solidFill>
                  <a:schemeClr val="dk1"/>
                </a:solidFill>
                <a:latin typeface="Calibri"/>
                <a:ea typeface="Calibri"/>
                <a:cs typeface="Calibri"/>
                <a:sym typeface="Calibri"/>
              </a:defRPr>
            </a:lvl3pPr>
            <a:lvl4pPr algn="ctr" rtl="0">
              <a:spcBef>
                <a:spcPts val="0"/>
              </a:spcBef>
              <a:spcAft>
                <a:spcPts val="0"/>
              </a:spcAft>
              <a:defRPr sz="4400">
                <a:solidFill>
                  <a:schemeClr val="dk1"/>
                </a:solidFill>
                <a:latin typeface="Calibri"/>
                <a:ea typeface="Calibri"/>
                <a:cs typeface="Calibri"/>
                <a:sym typeface="Calibri"/>
              </a:defRPr>
            </a:lvl4pPr>
            <a:lvl5pPr algn="ctr" rtl="0">
              <a:spcBef>
                <a:spcPts val="0"/>
              </a:spcBef>
              <a:spcAft>
                <a:spcPts val="0"/>
              </a:spcAft>
              <a:defRPr sz="4400">
                <a:solidFill>
                  <a:schemeClr val="dk1"/>
                </a:solidFill>
                <a:latin typeface="Calibri"/>
                <a:ea typeface="Calibri"/>
                <a:cs typeface="Calibri"/>
                <a:sym typeface="Calibri"/>
              </a:defRPr>
            </a:lvl5pPr>
            <a:lvl6pPr marL="457200" algn="ctr" rtl="0">
              <a:spcBef>
                <a:spcPts val="0"/>
              </a:spcBef>
              <a:spcAft>
                <a:spcPts val="0"/>
              </a:spcAft>
              <a:defRPr sz="4400">
                <a:solidFill>
                  <a:schemeClr val="dk1"/>
                </a:solidFill>
                <a:latin typeface="Calibri"/>
                <a:ea typeface="Calibri"/>
                <a:cs typeface="Calibri"/>
                <a:sym typeface="Calibri"/>
              </a:defRPr>
            </a:lvl6pPr>
            <a:lvl7pPr marL="914400" algn="ctr" rtl="0">
              <a:spcBef>
                <a:spcPts val="0"/>
              </a:spcBef>
              <a:spcAft>
                <a:spcPts val="0"/>
              </a:spcAft>
              <a:defRPr sz="4400">
                <a:solidFill>
                  <a:schemeClr val="dk1"/>
                </a:solidFill>
                <a:latin typeface="Calibri"/>
                <a:ea typeface="Calibri"/>
                <a:cs typeface="Calibri"/>
                <a:sym typeface="Calibri"/>
              </a:defRPr>
            </a:lvl7pPr>
            <a:lvl8pPr marL="1371600" algn="ctr" rtl="0">
              <a:spcBef>
                <a:spcPts val="0"/>
              </a:spcBef>
              <a:spcAft>
                <a:spcPts val="0"/>
              </a:spcAft>
              <a:defRPr sz="4400">
                <a:solidFill>
                  <a:schemeClr val="dk1"/>
                </a:solidFill>
                <a:latin typeface="Calibri"/>
                <a:ea typeface="Calibri"/>
                <a:cs typeface="Calibri"/>
                <a:sym typeface="Calibri"/>
              </a:defRPr>
            </a:lvl8pPr>
            <a:lvl9pPr marL="1828800" algn="ctr" rtl="0">
              <a:spcBef>
                <a:spcPts val="0"/>
              </a:spcBef>
              <a:spcAft>
                <a:spcPts val="0"/>
              </a:spcAft>
              <a:defRPr sz="4400">
                <a:solidFill>
                  <a:schemeClr val="dk1"/>
                </a:solidFill>
                <a:latin typeface="Calibri"/>
                <a:ea typeface="Calibri"/>
                <a:cs typeface="Calibri"/>
                <a:sym typeface="Calibri"/>
              </a:defRPr>
            </a:lvl9pPr>
          </a:lstStyle>
          <a:p>
            <a:endParaRPr/>
          </a:p>
        </p:txBody>
      </p:sp>
      <p:sp>
        <p:nvSpPr>
          <p:cNvPr id="52" name="Shape 52"/>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Calibri"/>
              <a:buChar char="•"/>
              <a:defRPr sz="3200">
                <a:solidFill>
                  <a:schemeClr val="dk1"/>
                </a:solidFill>
                <a:latin typeface="Calibri"/>
                <a:ea typeface="Calibri"/>
                <a:cs typeface="Calibri"/>
                <a:sym typeface="Calibri"/>
              </a:defRPr>
            </a:lvl1pPr>
            <a:lvl2pPr marL="742950" indent="-107950" algn="l" rtl="0">
              <a:spcBef>
                <a:spcPts val="560"/>
              </a:spcBef>
              <a:spcAft>
                <a:spcPts val="0"/>
              </a:spcAft>
              <a:buClr>
                <a:schemeClr val="dk1"/>
              </a:buClr>
              <a:buFont typeface="Calibri"/>
              <a:buChar char="–"/>
              <a:defRPr sz="2800">
                <a:solidFill>
                  <a:schemeClr val="dk1"/>
                </a:solidFill>
                <a:latin typeface="Calibri"/>
                <a:ea typeface="Calibri"/>
                <a:cs typeface="Calibri"/>
                <a:sym typeface="Calibri"/>
              </a:defRPr>
            </a:lvl2pPr>
            <a:lvl3pPr marL="1143000" indent="-76200" algn="l" rtl="0">
              <a:spcBef>
                <a:spcPts val="480"/>
              </a:spcBef>
              <a:spcAft>
                <a:spcPts val="0"/>
              </a:spcAft>
              <a:buClr>
                <a:schemeClr val="dk1"/>
              </a:buClr>
              <a:buFont typeface="Calibri"/>
              <a:buChar char="•"/>
              <a:defRPr sz="2400">
                <a:solidFill>
                  <a:schemeClr val="dk1"/>
                </a:solidFill>
                <a:latin typeface="Calibri"/>
                <a:ea typeface="Calibri"/>
                <a:cs typeface="Calibri"/>
                <a:sym typeface="Calibri"/>
              </a:defRPr>
            </a:lvl3pPr>
            <a:lvl4pPr marL="1600200" indent="-101600" algn="l" rtl="0">
              <a:spcBef>
                <a:spcPts val="400"/>
              </a:spcBef>
              <a:spcAft>
                <a:spcPts val="0"/>
              </a:spcAft>
              <a:buClr>
                <a:schemeClr val="dk1"/>
              </a:buClr>
              <a:buFont typeface="Calibri"/>
              <a:buChar char="–"/>
              <a:defRPr sz="2000">
                <a:solidFill>
                  <a:schemeClr val="dk1"/>
                </a:solidFill>
                <a:latin typeface="Calibri"/>
                <a:ea typeface="Calibri"/>
                <a:cs typeface="Calibri"/>
                <a:sym typeface="Calibri"/>
              </a:defRPr>
            </a:lvl4pPr>
            <a:lvl5pPr marL="2057400" indent="-101600" algn="l" rtl="0">
              <a:spcBef>
                <a:spcPts val="400"/>
              </a:spcBef>
              <a:spcAft>
                <a:spcPts val="0"/>
              </a:spcAft>
              <a:buClr>
                <a:schemeClr val="dk1"/>
              </a:buClr>
              <a:buFont typeface="Calibri"/>
              <a:buChar char="»"/>
              <a:defRPr sz="2000">
                <a:solidFill>
                  <a:schemeClr val="dk1"/>
                </a:solidFill>
                <a:latin typeface="Calibri"/>
                <a:ea typeface="Calibri"/>
                <a:cs typeface="Calibri"/>
                <a:sym typeface="Calibri"/>
              </a:defRPr>
            </a:lvl5pPr>
            <a:lvl6pPr marL="2514600" indent="-101600" algn="l" rtl="0">
              <a:spcBef>
                <a:spcPts val="400"/>
              </a:spcBef>
              <a:buClr>
                <a:schemeClr val="dk1"/>
              </a:buClr>
              <a:buFont typeface="Calibri"/>
              <a:buChar char="•"/>
              <a:defRPr sz="2000">
                <a:solidFill>
                  <a:schemeClr val="dk1"/>
                </a:solidFill>
                <a:latin typeface="Calibri"/>
                <a:ea typeface="Calibri"/>
                <a:cs typeface="Calibri"/>
                <a:sym typeface="Calibri"/>
              </a:defRPr>
            </a:lvl6pPr>
            <a:lvl7pPr marL="2971800" indent="-101600" algn="l" rtl="0">
              <a:spcBef>
                <a:spcPts val="400"/>
              </a:spcBef>
              <a:buClr>
                <a:schemeClr val="dk1"/>
              </a:buClr>
              <a:buFont typeface="Calibri"/>
              <a:buChar char="•"/>
              <a:defRPr sz="2000">
                <a:solidFill>
                  <a:schemeClr val="dk1"/>
                </a:solidFill>
                <a:latin typeface="Calibri"/>
                <a:ea typeface="Calibri"/>
                <a:cs typeface="Calibri"/>
                <a:sym typeface="Calibri"/>
              </a:defRPr>
            </a:lvl7pPr>
            <a:lvl8pPr marL="3429000" indent="-101600" algn="l" rtl="0">
              <a:spcBef>
                <a:spcPts val="400"/>
              </a:spcBef>
              <a:buClr>
                <a:schemeClr val="dk1"/>
              </a:buClr>
              <a:buFont typeface="Calibri"/>
              <a:buChar char="•"/>
              <a:defRPr sz="2000">
                <a:solidFill>
                  <a:schemeClr val="dk1"/>
                </a:solidFill>
                <a:latin typeface="Calibri"/>
                <a:ea typeface="Calibri"/>
                <a:cs typeface="Calibri"/>
                <a:sym typeface="Calibri"/>
              </a:defRPr>
            </a:lvl8pPr>
            <a:lvl9pPr marL="3886200" indent="-101600" algn="l" rtl="0">
              <a:spcBef>
                <a:spcPts val="400"/>
              </a:spcBef>
              <a:buClr>
                <a:schemeClr val="dk1"/>
              </a:buClr>
              <a:buFont typeface="Calibri"/>
              <a:buChar char="•"/>
              <a:defRPr sz="20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algn="ctr" rtl="0">
              <a:spcBef>
                <a:spcPts val="0"/>
              </a:spcBef>
              <a:spcAft>
                <a:spcPts val="0"/>
              </a:spcAft>
              <a:defRPr sz="4400">
                <a:solidFill>
                  <a:schemeClr val="dk1"/>
                </a:solidFill>
                <a:latin typeface="Calibri"/>
                <a:ea typeface="Calibri"/>
                <a:cs typeface="Calibri"/>
                <a:sym typeface="Calibri"/>
              </a:defRPr>
            </a:lvl1pPr>
            <a:lvl2pPr algn="ctr" rtl="0">
              <a:spcBef>
                <a:spcPts val="0"/>
              </a:spcBef>
              <a:spcAft>
                <a:spcPts val="0"/>
              </a:spcAft>
              <a:defRPr sz="4400">
                <a:solidFill>
                  <a:schemeClr val="dk1"/>
                </a:solidFill>
                <a:latin typeface="Calibri"/>
                <a:ea typeface="Calibri"/>
                <a:cs typeface="Calibri"/>
                <a:sym typeface="Calibri"/>
              </a:defRPr>
            </a:lvl2pPr>
            <a:lvl3pPr algn="ctr" rtl="0">
              <a:spcBef>
                <a:spcPts val="0"/>
              </a:spcBef>
              <a:spcAft>
                <a:spcPts val="0"/>
              </a:spcAft>
              <a:defRPr sz="4400">
                <a:solidFill>
                  <a:schemeClr val="dk1"/>
                </a:solidFill>
                <a:latin typeface="Calibri"/>
                <a:ea typeface="Calibri"/>
                <a:cs typeface="Calibri"/>
                <a:sym typeface="Calibri"/>
              </a:defRPr>
            </a:lvl3pPr>
            <a:lvl4pPr algn="ctr" rtl="0">
              <a:spcBef>
                <a:spcPts val="0"/>
              </a:spcBef>
              <a:spcAft>
                <a:spcPts val="0"/>
              </a:spcAft>
              <a:defRPr sz="4400">
                <a:solidFill>
                  <a:schemeClr val="dk1"/>
                </a:solidFill>
                <a:latin typeface="Calibri"/>
                <a:ea typeface="Calibri"/>
                <a:cs typeface="Calibri"/>
                <a:sym typeface="Calibri"/>
              </a:defRPr>
            </a:lvl4pPr>
            <a:lvl5pPr algn="ctr" rtl="0">
              <a:spcBef>
                <a:spcPts val="0"/>
              </a:spcBef>
              <a:spcAft>
                <a:spcPts val="0"/>
              </a:spcAft>
              <a:defRPr sz="4400">
                <a:solidFill>
                  <a:schemeClr val="dk1"/>
                </a:solidFill>
                <a:latin typeface="Calibri"/>
                <a:ea typeface="Calibri"/>
                <a:cs typeface="Calibri"/>
                <a:sym typeface="Calibri"/>
              </a:defRPr>
            </a:lvl5pPr>
            <a:lvl6pPr marL="457200" algn="ctr" rtl="0">
              <a:spcBef>
                <a:spcPts val="0"/>
              </a:spcBef>
              <a:spcAft>
                <a:spcPts val="0"/>
              </a:spcAft>
              <a:defRPr sz="4400">
                <a:solidFill>
                  <a:schemeClr val="dk1"/>
                </a:solidFill>
                <a:latin typeface="Calibri"/>
                <a:ea typeface="Calibri"/>
                <a:cs typeface="Calibri"/>
                <a:sym typeface="Calibri"/>
              </a:defRPr>
            </a:lvl6pPr>
            <a:lvl7pPr marL="914400" algn="ctr" rtl="0">
              <a:spcBef>
                <a:spcPts val="0"/>
              </a:spcBef>
              <a:spcAft>
                <a:spcPts val="0"/>
              </a:spcAft>
              <a:defRPr sz="4400">
                <a:solidFill>
                  <a:schemeClr val="dk1"/>
                </a:solidFill>
                <a:latin typeface="Calibri"/>
                <a:ea typeface="Calibri"/>
                <a:cs typeface="Calibri"/>
                <a:sym typeface="Calibri"/>
              </a:defRPr>
            </a:lvl7pPr>
            <a:lvl8pPr marL="1371600" algn="ctr" rtl="0">
              <a:spcBef>
                <a:spcPts val="0"/>
              </a:spcBef>
              <a:spcAft>
                <a:spcPts val="0"/>
              </a:spcAft>
              <a:defRPr sz="4400">
                <a:solidFill>
                  <a:schemeClr val="dk1"/>
                </a:solidFill>
                <a:latin typeface="Calibri"/>
                <a:ea typeface="Calibri"/>
                <a:cs typeface="Calibri"/>
                <a:sym typeface="Calibri"/>
              </a:defRPr>
            </a:lvl8pPr>
            <a:lvl9pPr marL="1828800" algn="ctr" rtl="0">
              <a:spcBef>
                <a:spcPts val="0"/>
              </a:spcBef>
              <a:spcAft>
                <a:spcPts val="0"/>
              </a:spcAft>
              <a:defRPr sz="4400">
                <a:solidFill>
                  <a:schemeClr val="dk1"/>
                </a:solidFill>
                <a:latin typeface="Calibri"/>
                <a:ea typeface="Calibri"/>
                <a:cs typeface="Calibri"/>
                <a:sym typeface="Calibri"/>
              </a:defRPr>
            </a:lvl9pPr>
          </a:lstStyle>
          <a:p>
            <a:endParaRPr/>
          </a:p>
        </p:txBody>
      </p:sp>
      <p:sp>
        <p:nvSpPr>
          <p:cNvPr id="55" name="Shape 55"/>
          <p:cNvSpPr txBox="1">
            <a:spLocks noGrp="1"/>
          </p:cNvSpPr>
          <p:nvPr>
            <p:ph type="body" idx="1"/>
          </p:nvPr>
        </p:nvSpPr>
        <p:spPr>
          <a:xfrm rot="5400000">
            <a:off x="2309018" y="-251619"/>
            <a:ext cx="4525961" cy="8229600"/>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Calibri"/>
              <a:buChar char="•"/>
              <a:defRPr sz="3200">
                <a:solidFill>
                  <a:schemeClr val="dk1"/>
                </a:solidFill>
                <a:latin typeface="Calibri"/>
                <a:ea typeface="Calibri"/>
                <a:cs typeface="Calibri"/>
                <a:sym typeface="Calibri"/>
              </a:defRPr>
            </a:lvl1pPr>
            <a:lvl2pPr marL="742950" indent="-107950" algn="l" rtl="0">
              <a:spcBef>
                <a:spcPts val="560"/>
              </a:spcBef>
              <a:spcAft>
                <a:spcPts val="0"/>
              </a:spcAft>
              <a:buClr>
                <a:schemeClr val="dk1"/>
              </a:buClr>
              <a:buFont typeface="Calibri"/>
              <a:buChar char="–"/>
              <a:defRPr sz="2800">
                <a:solidFill>
                  <a:schemeClr val="dk1"/>
                </a:solidFill>
                <a:latin typeface="Calibri"/>
                <a:ea typeface="Calibri"/>
                <a:cs typeface="Calibri"/>
                <a:sym typeface="Calibri"/>
              </a:defRPr>
            </a:lvl2pPr>
            <a:lvl3pPr marL="1143000" indent="-76200" algn="l" rtl="0">
              <a:spcBef>
                <a:spcPts val="480"/>
              </a:spcBef>
              <a:spcAft>
                <a:spcPts val="0"/>
              </a:spcAft>
              <a:buClr>
                <a:schemeClr val="dk1"/>
              </a:buClr>
              <a:buFont typeface="Calibri"/>
              <a:buChar char="•"/>
              <a:defRPr sz="2400">
                <a:solidFill>
                  <a:schemeClr val="dk1"/>
                </a:solidFill>
                <a:latin typeface="Calibri"/>
                <a:ea typeface="Calibri"/>
                <a:cs typeface="Calibri"/>
                <a:sym typeface="Calibri"/>
              </a:defRPr>
            </a:lvl3pPr>
            <a:lvl4pPr marL="1600200" indent="-101600" algn="l" rtl="0">
              <a:spcBef>
                <a:spcPts val="400"/>
              </a:spcBef>
              <a:spcAft>
                <a:spcPts val="0"/>
              </a:spcAft>
              <a:buClr>
                <a:schemeClr val="dk1"/>
              </a:buClr>
              <a:buFont typeface="Calibri"/>
              <a:buChar char="–"/>
              <a:defRPr sz="2000">
                <a:solidFill>
                  <a:schemeClr val="dk1"/>
                </a:solidFill>
                <a:latin typeface="Calibri"/>
                <a:ea typeface="Calibri"/>
                <a:cs typeface="Calibri"/>
                <a:sym typeface="Calibri"/>
              </a:defRPr>
            </a:lvl4pPr>
            <a:lvl5pPr marL="2057400" indent="-101600" algn="l" rtl="0">
              <a:spcBef>
                <a:spcPts val="400"/>
              </a:spcBef>
              <a:spcAft>
                <a:spcPts val="0"/>
              </a:spcAft>
              <a:buClr>
                <a:schemeClr val="dk1"/>
              </a:buClr>
              <a:buFont typeface="Calibri"/>
              <a:buChar char="»"/>
              <a:defRPr sz="2000">
                <a:solidFill>
                  <a:schemeClr val="dk1"/>
                </a:solidFill>
                <a:latin typeface="Calibri"/>
                <a:ea typeface="Calibri"/>
                <a:cs typeface="Calibri"/>
                <a:sym typeface="Calibri"/>
              </a:defRPr>
            </a:lvl5pPr>
            <a:lvl6pPr marL="2514600" indent="-101600" algn="l" rtl="0">
              <a:spcBef>
                <a:spcPts val="400"/>
              </a:spcBef>
              <a:buClr>
                <a:schemeClr val="dk1"/>
              </a:buClr>
              <a:buFont typeface="Calibri"/>
              <a:buChar char="•"/>
              <a:defRPr sz="2000">
                <a:solidFill>
                  <a:schemeClr val="dk1"/>
                </a:solidFill>
                <a:latin typeface="Calibri"/>
                <a:ea typeface="Calibri"/>
                <a:cs typeface="Calibri"/>
                <a:sym typeface="Calibri"/>
              </a:defRPr>
            </a:lvl6pPr>
            <a:lvl7pPr marL="2971800" indent="-101600" algn="l" rtl="0">
              <a:spcBef>
                <a:spcPts val="400"/>
              </a:spcBef>
              <a:buClr>
                <a:schemeClr val="dk1"/>
              </a:buClr>
              <a:buFont typeface="Calibri"/>
              <a:buChar char="•"/>
              <a:defRPr sz="2000">
                <a:solidFill>
                  <a:schemeClr val="dk1"/>
                </a:solidFill>
                <a:latin typeface="Calibri"/>
                <a:ea typeface="Calibri"/>
                <a:cs typeface="Calibri"/>
                <a:sym typeface="Calibri"/>
              </a:defRPr>
            </a:lvl7pPr>
            <a:lvl8pPr marL="3429000" indent="-101600" algn="l" rtl="0">
              <a:spcBef>
                <a:spcPts val="400"/>
              </a:spcBef>
              <a:buClr>
                <a:schemeClr val="dk1"/>
              </a:buClr>
              <a:buFont typeface="Calibri"/>
              <a:buChar char="•"/>
              <a:defRPr sz="2000">
                <a:solidFill>
                  <a:schemeClr val="dk1"/>
                </a:solidFill>
                <a:latin typeface="Calibri"/>
                <a:ea typeface="Calibri"/>
                <a:cs typeface="Calibri"/>
                <a:sym typeface="Calibri"/>
              </a:defRPr>
            </a:lvl8pPr>
            <a:lvl9pPr marL="3886200" indent="-101600" algn="l" rtl="0">
              <a:spcBef>
                <a:spcPts val="400"/>
              </a:spcBef>
              <a:buClr>
                <a:schemeClr val="dk1"/>
              </a:buClr>
              <a:buFont typeface="Calibri"/>
              <a:buChar char="•"/>
              <a:defRPr sz="20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56"/>
        <p:cNvGrpSpPr/>
        <p:nvPr/>
      </p:nvGrpSpPr>
      <p:grpSpPr>
        <a:xfrm>
          <a:off x="0" y="0"/>
          <a:ext cx="0" cy="0"/>
          <a:chOff x="0" y="0"/>
          <a:chExt cx="0" cy="0"/>
        </a:xfrm>
      </p:grpSpPr>
      <p:sp>
        <p:nvSpPr>
          <p:cNvPr id="57" name="Shape 57"/>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spcBef>
                <a:spcPts val="0"/>
              </a:spcBef>
              <a:defRPr sz="2000" b="1"/>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58" name="Shape 58"/>
          <p:cNvSpPr>
            <a:spLocks noGrp="1"/>
          </p:cNvSpPr>
          <p:nvPr>
            <p:ph type="pic" idx="2"/>
          </p:nvPr>
        </p:nvSpPr>
        <p:spPr>
          <a:xfrm>
            <a:off x="1792288" y="612775"/>
            <a:ext cx="5486399" cy="4114800"/>
          </a:xfrm>
          <a:prstGeom prst="rect">
            <a:avLst/>
          </a:prstGeom>
          <a:noFill/>
          <a:ln>
            <a:noFill/>
          </a:ln>
        </p:spPr>
        <p:txBody>
          <a:bodyPr lIns="91425" tIns="91425" rIns="91425" bIns="91425" anchor="t" anchorCtr="0"/>
          <a:lstStyle>
            <a:lvl1pPr marL="0" marR="0" indent="0" algn="l" rtl="0">
              <a:spcBef>
                <a:spcPts val="0"/>
              </a:spcBef>
              <a:buClr>
                <a:srgbClr val="898989"/>
              </a:buClr>
              <a:buFont typeface="Calibri"/>
              <a:buNone/>
              <a:defRPr sz="3200" b="0" i="0" u="none" strike="noStrike" cap="none" baseline="0">
                <a:solidFill>
                  <a:srgbClr val="898989"/>
                </a:solidFill>
                <a:latin typeface="Calibri"/>
                <a:ea typeface="Calibri"/>
                <a:cs typeface="Calibri"/>
                <a:sym typeface="Calibri"/>
              </a:defRPr>
            </a:lvl1pPr>
            <a:lvl2pPr marL="457200" marR="0" indent="0" algn="l" rtl="0">
              <a:spcBef>
                <a:spcPts val="0"/>
              </a:spcBef>
              <a:buFont typeface="Arial"/>
              <a:buNone/>
              <a:defRPr sz="2800" b="0" i="0" u="none" strike="noStrike" cap="none" baseline="0"/>
            </a:lvl2pPr>
            <a:lvl3pPr marL="914400" marR="0" indent="0" algn="l" rtl="0">
              <a:spcBef>
                <a:spcPts val="0"/>
              </a:spcBef>
              <a:buFont typeface="Arial"/>
              <a:buNone/>
              <a:defRPr sz="2400" b="0" i="0" u="none" strike="noStrike" cap="none" baseline="0"/>
            </a:lvl3pPr>
            <a:lvl4pPr marL="1371600" marR="0" indent="0" algn="l" rtl="0">
              <a:spcBef>
                <a:spcPts val="0"/>
              </a:spcBef>
              <a:buFont typeface="Arial"/>
              <a:buNone/>
              <a:defRPr sz="2000" b="0" i="0" u="none" strike="noStrike" cap="none" baseline="0"/>
            </a:lvl4pPr>
            <a:lvl5pPr marL="1828800" marR="0" indent="0" algn="l" rtl="0">
              <a:spcBef>
                <a:spcPts val="0"/>
              </a:spcBef>
              <a:buFont typeface="Arial"/>
              <a:buNone/>
              <a:defRPr sz="2000" b="0" i="0" u="none" strike="noStrike" cap="none" baseline="0"/>
            </a:lvl5pPr>
            <a:lvl6pPr marL="2286000" marR="0" indent="0" algn="l" rtl="0">
              <a:spcBef>
                <a:spcPts val="0"/>
              </a:spcBef>
              <a:buFont typeface="Arial"/>
              <a:buNone/>
              <a:defRPr sz="2000" b="0" i="0" u="none" strike="noStrike" cap="none" baseline="0"/>
            </a:lvl6pPr>
            <a:lvl7pPr marL="2743200" marR="0" indent="0" algn="l" rtl="0">
              <a:spcBef>
                <a:spcPts val="0"/>
              </a:spcBef>
              <a:buFont typeface="Arial"/>
              <a:buNone/>
              <a:defRPr sz="2000" b="0" i="0" u="none" strike="noStrike" cap="none" baseline="0"/>
            </a:lvl7pPr>
            <a:lvl8pPr marL="3200400" marR="0" indent="0" algn="l" rtl="0">
              <a:spcBef>
                <a:spcPts val="0"/>
              </a:spcBef>
              <a:buFont typeface="Arial"/>
              <a:buNone/>
              <a:defRPr sz="2000" b="0" i="0" u="none" strike="noStrike" cap="none" baseline="0"/>
            </a:lvl8pPr>
            <a:lvl9pPr marL="3657600" marR="0" indent="0" algn="l" rtl="0">
              <a:spcBef>
                <a:spcPts val="0"/>
              </a:spcBef>
              <a:buFont typeface="Arial"/>
              <a:buNone/>
              <a:defRPr sz="2000" b="0" i="0" u="none" strike="noStrike" cap="none" baseline="0"/>
            </a:lvl9pPr>
          </a:lstStyle>
          <a:p>
            <a:endParaRPr/>
          </a:p>
        </p:txBody>
      </p:sp>
      <p:sp>
        <p:nvSpPr>
          <p:cNvPr id="59" name="Shape 59"/>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Calibri"/>
              <a:buNone/>
              <a:defRPr sz="1400"/>
            </a:lvl1pPr>
            <a:lvl2pPr marL="457200" indent="0" rtl="0">
              <a:spcBef>
                <a:spcPts val="0"/>
              </a:spcBef>
              <a:buFont typeface="Calibri"/>
              <a:buNone/>
              <a:defRPr sz="1200"/>
            </a:lvl2pPr>
            <a:lvl3pPr marL="914400" indent="0" rtl="0">
              <a:spcBef>
                <a:spcPts val="0"/>
              </a:spcBef>
              <a:buFont typeface="Calibri"/>
              <a:buNone/>
              <a:defRPr sz="1000"/>
            </a:lvl3pPr>
            <a:lvl4pPr marL="1371600" indent="0" rtl="0">
              <a:spcBef>
                <a:spcPts val="0"/>
              </a:spcBef>
              <a:buFont typeface="Calibri"/>
              <a:buNone/>
              <a:defRPr sz="900"/>
            </a:lvl4pPr>
            <a:lvl5pPr marL="1828800" indent="0" rtl="0">
              <a:spcBef>
                <a:spcPts val="0"/>
              </a:spcBef>
              <a:buFont typeface="Calibri"/>
              <a:buNone/>
              <a:defRPr sz="900"/>
            </a:lvl5pPr>
            <a:lvl6pPr marL="2286000" indent="0" rtl="0">
              <a:spcBef>
                <a:spcPts val="0"/>
              </a:spcBef>
              <a:buFont typeface="Calibri"/>
              <a:buNone/>
              <a:defRPr sz="900"/>
            </a:lvl6pPr>
            <a:lvl7pPr marL="2743200" indent="0" rtl="0">
              <a:spcBef>
                <a:spcPts val="0"/>
              </a:spcBef>
              <a:buFont typeface="Calibri"/>
              <a:buNone/>
              <a:defRPr sz="900"/>
            </a:lvl7pPr>
            <a:lvl8pPr marL="3200400" indent="0" rtl="0">
              <a:spcBef>
                <a:spcPts val="0"/>
              </a:spcBef>
              <a:buFont typeface="Calibri"/>
              <a:buNone/>
              <a:defRPr sz="900"/>
            </a:lvl8pPr>
            <a:lvl9pPr marL="3657600" indent="0" rtl="0">
              <a:spcBef>
                <a:spcPts val="0"/>
              </a:spcBef>
              <a:buFont typeface="Calibri"/>
              <a:buNone/>
              <a:defRPr sz="900"/>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spcBef>
                <a:spcPts val="0"/>
              </a:spcBef>
              <a:defRPr sz="2000" b="1"/>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62" name="Shape 62"/>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spcBef>
                <a:spcPts val="0"/>
              </a:spcBef>
              <a:defRPr sz="3200"/>
            </a:lvl1pPr>
            <a:lvl2pPr rtl="0">
              <a:spcBef>
                <a:spcPts val="0"/>
              </a:spcBef>
              <a:defRPr sz="2800"/>
            </a:lvl2pPr>
            <a:lvl3pPr rtl="0">
              <a:spcBef>
                <a:spcPts val="0"/>
              </a:spcBef>
              <a:defRPr sz="2400"/>
            </a:lvl3pPr>
            <a:lvl4pPr rtl="0">
              <a:spcBef>
                <a:spcPts val="0"/>
              </a:spcBef>
              <a:defRPr sz="2000"/>
            </a:lvl4pPr>
            <a:lvl5pPr rtl="0">
              <a:spcBef>
                <a:spcPts val="0"/>
              </a:spcBef>
              <a:defRPr sz="2000"/>
            </a:lvl5pPr>
            <a:lvl6pPr rtl="0">
              <a:spcBef>
                <a:spcPts val="0"/>
              </a:spcBef>
              <a:defRPr sz="2000"/>
            </a:lvl6pPr>
            <a:lvl7pPr rtl="0">
              <a:spcBef>
                <a:spcPts val="0"/>
              </a:spcBef>
              <a:defRPr sz="2000"/>
            </a:lvl7pPr>
            <a:lvl8pPr rtl="0">
              <a:spcBef>
                <a:spcPts val="0"/>
              </a:spcBef>
              <a:defRPr sz="2000"/>
            </a:lvl8pPr>
            <a:lvl9pPr rtl="0">
              <a:spcBef>
                <a:spcPts val="0"/>
              </a:spcBef>
              <a:defRPr sz="2000"/>
            </a:lvl9pPr>
          </a:lstStyle>
          <a:p>
            <a:endParaRPr/>
          </a:p>
        </p:txBody>
      </p:sp>
      <p:sp>
        <p:nvSpPr>
          <p:cNvPr id="63" name="Shape 63"/>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Calibri"/>
              <a:buNone/>
              <a:defRPr sz="1400"/>
            </a:lvl1pPr>
            <a:lvl2pPr marL="457200" indent="0" rtl="0">
              <a:spcBef>
                <a:spcPts val="0"/>
              </a:spcBef>
              <a:buFont typeface="Calibri"/>
              <a:buNone/>
              <a:defRPr sz="1200"/>
            </a:lvl2pPr>
            <a:lvl3pPr marL="914400" indent="0" rtl="0">
              <a:spcBef>
                <a:spcPts val="0"/>
              </a:spcBef>
              <a:buFont typeface="Calibri"/>
              <a:buNone/>
              <a:defRPr sz="1000"/>
            </a:lvl3pPr>
            <a:lvl4pPr marL="1371600" indent="0" rtl="0">
              <a:spcBef>
                <a:spcPts val="0"/>
              </a:spcBef>
              <a:buFont typeface="Calibri"/>
              <a:buNone/>
              <a:defRPr sz="900"/>
            </a:lvl4pPr>
            <a:lvl5pPr marL="1828800" indent="0" rtl="0">
              <a:spcBef>
                <a:spcPts val="0"/>
              </a:spcBef>
              <a:buFont typeface="Calibri"/>
              <a:buNone/>
              <a:defRPr sz="900"/>
            </a:lvl5pPr>
            <a:lvl6pPr marL="2286000" indent="0" rtl="0">
              <a:spcBef>
                <a:spcPts val="0"/>
              </a:spcBef>
              <a:buFont typeface="Calibri"/>
              <a:buNone/>
              <a:defRPr sz="900"/>
            </a:lvl6pPr>
            <a:lvl7pPr marL="2743200" indent="0" rtl="0">
              <a:spcBef>
                <a:spcPts val="0"/>
              </a:spcBef>
              <a:buFont typeface="Calibri"/>
              <a:buNone/>
              <a:defRPr sz="900"/>
            </a:lvl7pPr>
            <a:lvl8pPr marL="3200400" indent="0" rtl="0">
              <a:spcBef>
                <a:spcPts val="0"/>
              </a:spcBef>
              <a:buFont typeface="Calibri"/>
              <a:buNone/>
              <a:defRPr sz="900"/>
            </a:lvl8pPr>
            <a:lvl9pPr marL="3657600" indent="0" rtl="0">
              <a:spcBef>
                <a:spcPts val="0"/>
              </a:spcBef>
              <a:buFont typeface="Calibri"/>
              <a:buNone/>
              <a:defRPr sz="900"/>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64"/>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algn="ctr" rtl="0">
              <a:spcBef>
                <a:spcPts val="0"/>
              </a:spcBef>
              <a:spcAft>
                <a:spcPts val="0"/>
              </a:spcAft>
              <a:defRPr sz="4400">
                <a:solidFill>
                  <a:schemeClr val="dk1"/>
                </a:solidFill>
                <a:latin typeface="Calibri"/>
                <a:ea typeface="Calibri"/>
                <a:cs typeface="Calibri"/>
                <a:sym typeface="Calibri"/>
              </a:defRPr>
            </a:lvl1pPr>
            <a:lvl2pPr algn="ctr" rtl="0">
              <a:spcBef>
                <a:spcPts val="0"/>
              </a:spcBef>
              <a:spcAft>
                <a:spcPts val="0"/>
              </a:spcAft>
              <a:defRPr sz="4400">
                <a:solidFill>
                  <a:schemeClr val="dk1"/>
                </a:solidFill>
                <a:latin typeface="Calibri"/>
                <a:ea typeface="Calibri"/>
                <a:cs typeface="Calibri"/>
                <a:sym typeface="Calibri"/>
              </a:defRPr>
            </a:lvl2pPr>
            <a:lvl3pPr algn="ctr" rtl="0">
              <a:spcBef>
                <a:spcPts val="0"/>
              </a:spcBef>
              <a:spcAft>
                <a:spcPts val="0"/>
              </a:spcAft>
              <a:defRPr sz="4400">
                <a:solidFill>
                  <a:schemeClr val="dk1"/>
                </a:solidFill>
                <a:latin typeface="Calibri"/>
                <a:ea typeface="Calibri"/>
                <a:cs typeface="Calibri"/>
                <a:sym typeface="Calibri"/>
              </a:defRPr>
            </a:lvl3pPr>
            <a:lvl4pPr algn="ctr" rtl="0">
              <a:spcBef>
                <a:spcPts val="0"/>
              </a:spcBef>
              <a:spcAft>
                <a:spcPts val="0"/>
              </a:spcAft>
              <a:defRPr sz="4400">
                <a:solidFill>
                  <a:schemeClr val="dk1"/>
                </a:solidFill>
                <a:latin typeface="Calibri"/>
                <a:ea typeface="Calibri"/>
                <a:cs typeface="Calibri"/>
                <a:sym typeface="Calibri"/>
              </a:defRPr>
            </a:lvl4pPr>
            <a:lvl5pPr algn="ctr" rtl="0">
              <a:spcBef>
                <a:spcPts val="0"/>
              </a:spcBef>
              <a:spcAft>
                <a:spcPts val="0"/>
              </a:spcAft>
              <a:defRPr sz="4400">
                <a:solidFill>
                  <a:schemeClr val="dk1"/>
                </a:solidFill>
                <a:latin typeface="Calibri"/>
                <a:ea typeface="Calibri"/>
                <a:cs typeface="Calibri"/>
                <a:sym typeface="Calibri"/>
              </a:defRPr>
            </a:lvl5pPr>
            <a:lvl6pPr marL="457200" algn="ctr" rtl="0">
              <a:spcBef>
                <a:spcPts val="0"/>
              </a:spcBef>
              <a:spcAft>
                <a:spcPts val="0"/>
              </a:spcAft>
              <a:defRPr sz="4400">
                <a:solidFill>
                  <a:schemeClr val="dk1"/>
                </a:solidFill>
                <a:latin typeface="Calibri"/>
                <a:ea typeface="Calibri"/>
                <a:cs typeface="Calibri"/>
                <a:sym typeface="Calibri"/>
              </a:defRPr>
            </a:lvl6pPr>
            <a:lvl7pPr marL="914400" algn="ctr" rtl="0">
              <a:spcBef>
                <a:spcPts val="0"/>
              </a:spcBef>
              <a:spcAft>
                <a:spcPts val="0"/>
              </a:spcAft>
              <a:defRPr sz="4400">
                <a:solidFill>
                  <a:schemeClr val="dk1"/>
                </a:solidFill>
                <a:latin typeface="Calibri"/>
                <a:ea typeface="Calibri"/>
                <a:cs typeface="Calibri"/>
                <a:sym typeface="Calibri"/>
              </a:defRPr>
            </a:lvl7pPr>
            <a:lvl8pPr marL="1371600" algn="ctr" rtl="0">
              <a:spcBef>
                <a:spcPts val="0"/>
              </a:spcBef>
              <a:spcAft>
                <a:spcPts val="0"/>
              </a:spcAft>
              <a:defRPr sz="4400">
                <a:solidFill>
                  <a:schemeClr val="dk1"/>
                </a:solidFill>
                <a:latin typeface="Calibri"/>
                <a:ea typeface="Calibri"/>
                <a:cs typeface="Calibri"/>
                <a:sym typeface="Calibri"/>
              </a:defRPr>
            </a:lvl8pPr>
            <a:lvl9pPr marL="1828800" algn="ctr" rtl="0">
              <a:spcBef>
                <a:spcPts val="0"/>
              </a:spcBef>
              <a:spcAft>
                <a:spcPts val="0"/>
              </a:spcAft>
              <a:defRPr sz="44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rtl="0">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69" name="Shape 69"/>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Calibri"/>
              <a:buNone/>
              <a:defRPr sz="2400" b="1"/>
            </a:lvl1pPr>
            <a:lvl2pPr marL="457200" indent="0" rtl="0">
              <a:spcBef>
                <a:spcPts val="0"/>
              </a:spcBef>
              <a:buFont typeface="Calibri"/>
              <a:buNone/>
              <a:defRPr sz="2000" b="1"/>
            </a:lvl2pPr>
            <a:lvl3pPr marL="914400" indent="0" rtl="0">
              <a:spcBef>
                <a:spcPts val="0"/>
              </a:spcBef>
              <a:buFont typeface="Calibri"/>
              <a:buNone/>
              <a:defRPr sz="1800" b="1"/>
            </a:lvl3pPr>
            <a:lvl4pPr marL="1371600" indent="0" rtl="0">
              <a:spcBef>
                <a:spcPts val="0"/>
              </a:spcBef>
              <a:buFont typeface="Calibri"/>
              <a:buNone/>
              <a:defRPr sz="1600" b="1"/>
            </a:lvl4pPr>
            <a:lvl5pPr marL="1828800" indent="0" rtl="0">
              <a:spcBef>
                <a:spcPts val="0"/>
              </a:spcBef>
              <a:buFont typeface="Calibri"/>
              <a:buNone/>
              <a:defRPr sz="1600" b="1"/>
            </a:lvl5pPr>
            <a:lvl6pPr marL="2286000" indent="0" rtl="0">
              <a:spcBef>
                <a:spcPts val="0"/>
              </a:spcBef>
              <a:buFont typeface="Calibri"/>
              <a:buNone/>
              <a:defRPr sz="1600" b="1"/>
            </a:lvl6pPr>
            <a:lvl7pPr marL="2743200" indent="0" rtl="0">
              <a:spcBef>
                <a:spcPts val="0"/>
              </a:spcBef>
              <a:buFont typeface="Calibri"/>
              <a:buNone/>
              <a:defRPr sz="1600" b="1"/>
            </a:lvl7pPr>
            <a:lvl8pPr marL="3200400" indent="0" rtl="0">
              <a:spcBef>
                <a:spcPts val="0"/>
              </a:spcBef>
              <a:buFont typeface="Calibri"/>
              <a:buNone/>
              <a:defRPr sz="1600" b="1"/>
            </a:lvl8pPr>
            <a:lvl9pPr marL="3657600" indent="0" rtl="0">
              <a:spcBef>
                <a:spcPts val="0"/>
              </a:spcBef>
              <a:buFont typeface="Calibri"/>
              <a:buNone/>
              <a:defRPr sz="1600" b="1"/>
            </a:lvl9pPr>
          </a:lstStyle>
          <a:p>
            <a:endParaRPr/>
          </a:p>
        </p:txBody>
      </p:sp>
      <p:sp>
        <p:nvSpPr>
          <p:cNvPr id="70" name="Shape 70"/>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
        <p:nvSpPr>
          <p:cNvPr id="71" name="Shape 71"/>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spcBef>
                <a:spcPts val="0"/>
              </a:spcBef>
              <a:buFont typeface="Calibri"/>
              <a:buNone/>
              <a:defRPr sz="2400" b="1"/>
            </a:lvl1pPr>
            <a:lvl2pPr marL="457200" indent="0" rtl="0">
              <a:spcBef>
                <a:spcPts val="0"/>
              </a:spcBef>
              <a:buFont typeface="Calibri"/>
              <a:buNone/>
              <a:defRPr sz="2000" b="1"/>
            </a:lvl2pPr>
            <a:lvl3pPr marL="914400" indent="0" rtl="0">
              <a:spcBef>
                <a:spcPts val="0"/>
              </a:spcBef>
              <a:buFont typeface="Calibri"/>
              <a:buNone/>
              <a:defRPr sz="1800" b="1"/>
            </a:lvl3pPr>
            <a:lvl4pPr marL="1371600" indent="0" rtl="0">
              <a:spcBef>
                <a:spcPts val="0"/>
              </a:spcBef>
              <a:buFont typeface="Calibri"/>
              <a:buNone/>
              <a:defRPr sz="1600" b="1"/>
            </a:lvl4pPr>
            <a:lvl5pPr marL="1828800" indent="0" rtl="0">
              <a:spcBef>
                <a:spcPts val="0"/>
              </a:spcBef>
              <a:buFont typeface="Calibri"/>
              <a:buNone/>
              <a:defRPr sz="1600" b="1"/>
            </a:lvl5pPr>
            <a:lvl6pPr marL="2286000" indent="0" rtl="0">
              <a:spcBef>
                <a:spcPts val="0"/>
              </a:spcBef>
              <a:buFont typeface="Calibri"/>
              <a:buNone/>
              <a:defRPr sz="1600" b="1"/>
            </a:lvl6pPr>
            <a:lvl7pPr marL="2743200" indent="0" rtl="0">
              <a:spcBef>
                <a:spcPts val="0"/>
              </a:spcBef>
              <a:buFont typeface="Calibri"/>
              <a:buNone/>
              <a:defRPr sz="1600" b="1"/>
            </a:lvl7pPr>
            <a:lvl8pPr marL="3200400" indent="0" rtl="0">
              <a:spcBef>
                <a:spcPts val="0"/>
              </a:spcBef>
              <a:buFont typeface="Calibri"/>
              <a:buNone/>
              <a:defRPr sz="1600" b="1"/>
            </a:lvl8pPr>
            <a:lvl9pPr marL="3657600" indent="0" rtl="0">
              <a:spcBef>
                <a:spcPts val="0"/>
              </a:spcBef>
              <a:buFont typeface="Calibri"/>
              <a:buNone/>
              <a:defRPr sz="1600" b="1"/>
            </a:lvl9pPr>
          </a:lstStyle>
          <a:p>
            <a:endParaRPr/>
          </a:p>
        </p:txBody>
      </p:sp>
      <p:sp>
        <p:nvSpPr>
          <p:cNvPr id="72" name="Shape 72"/>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algn="ctr" rtl="0">
              <a:spcBef>
                <a:spcPts val="0"/>
              </a:spcBef>
              <a:spcAft>
                <a:spcPts val="0"/>
              </a:spcAft>
              <a:defRPr sz="4400">
                <a:solidFill>
                  <a:schemeClr val="dk1"/>
                </a:solidFill>
                <a:latin typeface="Calibri"/>
                <a:ea typeface="Calibri"/>
                <a:cs typeface="Calibri"/>
                <a:sym typeface="Calibri"/>
              </a:defRPr>
            </a:lvl1pPr>
            <a:lvl2pPr algn="ctr" rtl="0">
              <a:spcBef>
                <a:spcPts val="0"/>
              </a:spcBef>
              <a:spcAft>
                <a:spcPts val="0"/>
              </a:spcAft>
              <a:defRPr sz="4400">
                <a:solidFill>
                  <a:schemeClr val="dk1"/>
                </a:solidFill>
                <a:latin typeface="Calibri"/>
                <a:ea typeface="Calibri"/>
                <a:cs typeface="Calibri"/>
                <a:sym typeface="Calibri"/>
              </a:defRPr>
            </a:lvl2pPr>
            <a:lvl3pPr algn="ctr" rtl="0">
              <a:spcBef>
                <a:spcPts val="0"/>
              </a:spcBef>
              <a:spcAft>
                <a:spcPts val="0"/>
              </a:spcAft>
              <a:defRPr sz="4400">
                <a:solidFill>
                  <a:schemeClr val="dk1"/>
                </a:solidFill>
                <a:latin typeface="Calibri"/>
                <a:ea typeface="Calibri"/>
                <a:cs typeface="Calibri"/>
                <a:sym typeface="Calibri"/>
              </a:defRPr>
            </a:lvl3pPr>
            <a:lvl4pPr algn="ctr" rtl="0">
              <a:spcBef>
                <a:spcPts val="0"/>
              </a:spcBef>
              <a:spcAft>
                <a:spcPts val="0"/>
              </a:spcAft>
              <a:defRPr sz="4400">
                <a:solidFill>
                  <a:schemeClr val="dk1"/>
                </a:solidFill>
                <a:latin typeface="Calibri"/>
                <a:ea typeface="Calibri"/>
                <a:cs typeface="Calibri"/>
                <a:sym typeface="Calibri"/>
              </a:defRPr>
            </a:lvl4pPr>
            <a:lvl5pPr algn="ctr" rtl="0">
              <a:spcBef>
                <a:spcPts val="0"/>
              </a:spcBef>
              <a:spcAft>
                <a:spcPts val="0"/>
              </a:spcAft>
              <a:defRPr sz="4400">
                <a:solidFill>
                  <a:schemeClr val="dk1"/>
                </a:solidFill>
                <a:latin typeface="Calibri"/>
                <a:ea typeface="Calibri"/>
                <a:cs typeface="Calibri"/>
                <a:sym typeface="Calibri"/>
              </a:defRPr>
            </a:lvl5pPr>
            <a:lvl6pPr marL="457200" algn="ctr" rtl="0">
              <a:spcBef>
                <a:spcPts val="0"/>
              </a:spcBef>
              <a:spcAft>
                <a:spcPts val="0"/>
              </a:spcAft>
              <a:defRPr sz="4400">
                <a:solidFill>
                  <a:schemeClr val="dk1"/>
                </a:solidFill>
                <a:latin typeface="Calibri"/>
                <a:ea typeface="Calibri"/>
                <a:cs typeface="Calibri"/>
                <a:sym typeface="Calibri"/>
              </a:defRPr>
            </a:lvl6pPr>
            <a:lvl7pPr marL="914400" algn="ctr" rtl="0">
              <a:spcBef>
                <a:spcPts val="0"/>
              </a:spcBef>
              <a:spcAft>
                <a:spcPts val="0"/>
              </a:spcAft>
              <a:defRPr sz="4400">
                <a:solidFill>
                  <a:schemeClr val="dk1"/>
                </a:solidFill>
                <a:latin typeface="Calibri"/>
                <a:ea typeface="Calibri"/>
                <a:cs typeface="Calibri"/>
                <a:sym typeface="Calibri"/>
              </a:defRPr>
            </a:lvl7pPr>
            <a:lvl8pPr marL="1371600" algn="ctr" rtl="0">
              <a:spcBef>
                <a:spcPts val="0"/>
              </a:spcBef>
              <a:spcAft>
                <a:spcPts val="0"/>
              </a:spcAft>
              <a:defRPr sz="4400">
                <a:solidFill>
                  <a:schemeClr val="dk1"/>
                </a:solidFill>
                <a:latin typeface="Calibri"/>
                <a:ea typeface="Calibri"/>
                <a:cs typeface="Calibri"/>
                <a:sym typeface="Calibri"/>
              </a:defRPr>
            </a:lvl8pPr>
            <a:lvl9pPr marL="1828800" algn="ctr" rtl="0">
              <a:spcBef>
                <a:spcPts val="0"/>
              </a:spcBef>
              <a:spcAft>
                <a:spcPts val="0"/>
              </a:spcAft>
              <a:defRPr sz="4400">
                <a:solidFill>
                  <a:schemeClr val="dk1"/>
                </a:solidFill>
                <a:latin typeface="Calibri"/>
                <a:ea typeface="Calibri"/>
                <a:cs typeface="Calibri"/>
                <a:sym typeface="Calibri"/>
              </a:defRPr>
            </a:lvl9pPr>
          </a:lstStyle>
          <a:p>
            <a:endParaRPr/>
          </a:p>
        </p:txBody>
      </p:sp>
      <p:sp>
        <p:nvSpPr>
          <p:cNvPr id="75" name="Shape 75"/>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
        <p:nvSpPr>
          <p:cNvPr id="76" name="Shape 76"/>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sz="4000" b="1" cap="small"/>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79" name="Shape 79"/>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Clr>
                <a:srgbClr val="888888"/>
              </a:buClr>
              <a:buFont typeface="Calibri"/>
              <a:buNone/>
              <a:defRPr sz="2000">
                <a:solidFill>
                  <a:srgbClr val="888888"/>
                </a:solidFill>
              </a:defRPr>
            </a:lvl1pPr>
            <a:lvl2pPr marL="457200" indent="0" rtl="0">
              <a:spcBef>
                <a:spcPts val="0"/>
              </a:spcBef>
              <a:buClr>
                <a:srgbClr val="888888"/>
              </a:buClr>
              <a:buFont typeface="Calibri"/>
              <a:buNone/>
              <a:defRPr sz="1800">
                <a:solidFill>
                  <a:srgbClr val="888888"/>
                </a:solidFill>
              </a:defRPr>
            </a:lvl2pPr>
            <a:lvl3pPr marL="914400" indent="0" rtl="0">
              <a:spcBef>
                <a:spcPts val="0"/>
              </a:spcBef>
              <a:buClr>
                <a:srgbClr val="888888"/>
              </a:buClr>
              <a:buFont typeface="Calibri"/>
              <a:buNone/>
              <a:defRPr sz="1600">
                <a:solidFill>
                  <a:srgbClr val="888888"/>
                </a:solidFill>
              </a:defRPr>
            </a:lvl3pPr>
            <a:lvl4pPr marL="1371600" indent="0" rtl="0">
              <a:spcBef>
                <a:spcPts val="0"/>
              </a:spcBef>
              <a:buClr>
                <a:srgbClr val="888888"/>
              </a:buClr>
              <a:buFont typeface="Calibri"/>
              <a:buNone/>
              <a:defRPr sz="1400">
                <a:solidFill>
                  <a:srgbClr val="888888"/>
                </a:solidFill>
              </a:defRPr>
            </a:lvl4pPr>
            <a:lvl5pPr marL="1828800" indent="0" rtl="0">
              <a:spcBef>
                <a:spcPts val="0"/>
              </a:spcBef>
              <a:buClr>
                <a:srgbClr val="888888"/>
              </a:buClr>
              <a:buFont typeface="Calibri"/>
              <a:buNone/>
              <a:defRPr sz="1400">
                <a:solidFill>
                  <a:srgbClr val="888888"/>
                </a:solidFill>
              </a:defRPr>
            </a:lvl5pPr>
            <a:lvl6pPr marL="2286000" indent="0" rtl="0">
              <a:spcBef>
                <a:spcPts val="0"/>
              </a:spcBef>
              <a:buClr>
                <a:srgbClr val="888888"/>
              </a:buClr>
              <a:buFont typeface="Calibri"/>
              <a:buNone/>
              <a:defRPr sz="1400">
                <a:solidFill>
                  <a:srgbClr val="888888"/>
                </a:solidFill>
              </a:defRPr>
            </a:lvl6pPr>
            <a:lvl7pPr marL="2743200" indent="0" rtl="0">
              <a:spcBef>
                <a:spcPts val="0"/>
              </a:spcBef>
              <a:buClr>
                <a:srgbClr val="888888"/>
              </a:buClr>
              <a:buFont typeface="Calibri"/>
              <a:buNone/>
              <a:defRPr sz="1400">
                <a:solidFill>
                  <a:srgbClr val="888888"/>
                </a:solidFill>
              </a:defRPr>
            </a:lvl7pPr>
            <a:lvl8pPr marL="3200400" indent="0" rtl="0">
              <a:spcBef>
                <a:spcPts val="0"/>
              </a:spcBef>
              <a:buClr>
                <a:srgbClr val="888888"/>
              </a:buClr>
              <a:buFont typeface="Calibri"/>
              <a:buNone/>
              <a:defRPr sz="1400">
                <a:solidFill>
                  <a:srgbClr val="888888"/>
                </a:solidFill>
              </a:defRPr>
            </a:lvl8pPr>
            <a:lvl9pPr marL="3657600" indent="0" rtl="0">
              <a:spcBef>
                <a:spcPts val="0"/>
              </a:spcBef>
              <a:buClr>
                <a:srgbClr val="888888"/>
              </a:buClr>
              <a:buFont typeface="Calibri"/>
              <a:buNone/>
              <a:defRPr sz="1400">
                <a:solidFill>
                  <a:srgbClr val="888888"/>
                </a:solidFill>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80"/>
        <p:cNvGrpSpPr/>
        <p:nvPr/>
      </p:nvGrpSpPr>
      <p:grpSpPr>
        <a:xfrm>
          <a:off x="0" y="0"/>
          <a:ext cx="0" cy="0"/>
          <a:chOff x="0" y="0"/>
          <a:chExt cx="0" cy="0"/>
        </a:xfrm>
      </p:grpSpPr>
      <p:sp>
        <p:nvSpPr>
          <p:cNvPr id="81" name="Shape 81"/>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algn="ctr" rtl="0">
              <a:spcBef>
                <a:spcPts val="0"/>
              </a:spcBef>
              <a:spcAft>
                <a:spcPts val="0"/>
              </a:spcAft>
              <a:defRPr sz="4400">
                <a:solidFill>
                  <a:schemeClr val="dk1"/>
                </a:solidFill>
                <a:latin typeface="Calibri"/>
                <a:ea typeface="Calibri"/>
                <a:cs typeface="Calibri"/>
                <a:sym typeface="Calibri"/>
              </a:defRPr>
            </a:lvl1pPr>
            <a:lvl2pPr algn="ctr" rtl="0">
              <a:spcBef>
                <a:spcPts val="0"/>
              </a:spcBef>
              <a:spcAft>
                <a:spcPts val="0"/>
              </a:spcAft>
              <a:defRPr sz="4400">
                <a:solidFill>
                  <a:schemeClr val="dk1"/>
                </a:solidFill>
                <a:latin typeface="Calibri"/>
                <a:ea typeface="Calibri"/>
                <a:cs typeface="Calibri"/>
                <a:sym typeface="Calibri"/>
              </a:defRPr>
            </a:lvl2pPr>
            <a:lvl3pPr algn="ctr" rtl="0">
              <a:spcBef>
                <a:spcPts val="0"/>
              </a:spcBef>
              <a:spcAft>
                <a:spcPts val="0"/>
              </a:spcAft>
              <a:defRPr sz="4400">
                <a:solidFill>
                  <a:schemeClr val="dk1"/>
                </a:solidFill>
                <a:latin typeface="Calibri"/>
                <a:ea typeface="Calibri"/>
                <a:cs typeface="Calibri"/>
                <a:sym typeface="Calibri"/>
              </a:defRPr>
            </a:lvl3pPr>
            <a:lvl4pPr algn="ctr" rtl="0">
              <a:spcBef>
                <a:spcPts val="0"/>
              </a:spcBef>
              <a:spcAft>
                <a:spcPts val="0"/>
              </a:spcAft>
              <a:defRPr sz="4400">
                <a:solidFill>
                  <a:schemeClr val="dk1"/>
                </a:solidFill>
                <a:latin typeface="Calibri"/>
                <a:ea typeface="Calibri"/>
                <a:cs typeface="Calibri"/>
                <a:sym typeface="Calibri"/>
              </a:defRPr>
            </a:lvl4pPr>
            <a:lvl5pPr algn="ctr" rtl="0">
              <a:spcBef>
                <a:spcPts val="0"/>
              </a:spcBef>
              <a:spcAft>
                <a:spcPts val="0"/>
              </a:spcAft>
              <a:defRPr sz="4400">
                <a:solidFill>
                  <a:schemeClr val="dk1"/>
                </a:solidFill>
                <a:latin typeface="Calibri"/>
                <a:ea typeface="Calibri"/>
                <a:cs typeface="Calibri"/>
                <a:sym typeface="Calibri"/>
              </a:defRPr>
            </a:lvl5pPr>
            <a:lvl6pPr marL="457200" algn="ctr" rtl="0">
              <a:spcBef>
                <a:spcPts val="0"/>
              </a:spcBef>
              <a:spcAft>
                <a:spcPts val="0"/>
              </a:spcAft>
              <a:defRPr sz="4400">
                <a:solidFill>
                  <a:schemeClr val="dk1"/>
                </a:solidFill>
                <a:latin typeface="Calibri"/>
                <a:ea typeface="Calibri"/>
                <a:cs typeface="Calibri"/>
                <a:sym typeface="Calibri"/>
              </a:defRPr>
            </a:lvl6pPr>
            <a:lvl7pPr marL="914400" algn="ctr" rtl="0">
              <a:spcBef>
                <a:spcPts val="0"/>
              </a:spcBef>
              <a:spcAft>
                <a:spcPts val="0"/>
              </a:spcAft>
              <a:defRPr sz="4400">
                <a:solidFill>
                  <a:schemeClr val="dk1"/>
                </a:solidFill>
                <a:latin typeface="Calibri"/>
                <a:ea typeface="Calibri"/>
                <a:cs typeface="Calibri"/>
                <a:sym typeface="Calibri"/>
              </a:defRPr>
            </a:lvl7pPr>
            <a:lvl8pPr marL="1371600" algn="ctr" rtl="0">
              <a:spcBef>
                <a:spcPts val="0"/>
              </a:spcBef>
              <a:spcAft>
                <a:spcPts val="0"/>
              </a:spcAft>
              <a:defRPr sz="4400">
                <a:solidFill>
                  <a:schemeClr val="dk1"/>
                </a:solidFill>
                <a:latin typeface="Calibri"/>
                <a:ea typeface="Calibri"/>
                <a:cs typeface="Calibri"/>
                <a:sym typeface="Calibri"/>
              </a:defRPr>
            </a:lvl8pPr>
            <a:lvl9pPr marL="1828800" algn="ctr" rtl="0">
              <a:spcBef>
                <a:spcPts val="0"/>
              </a:spcBef>
              <a:spcAft>
                <a:spcPts val="0"/>
              </a:spcAft>
              <a:defRPr sz="4400">
                <a:solidFill>
                  <a:schemeClr val="dk1"/>
                </a:solidFill>
                <a:latin typeface="Calibri"/>
                <a:ea typeface="Calibri"/>
                <a:cs typeface="Calibri"/>
                <a:sym typeface="Calibri"/>
              </a:defRPr>
            </a:lvl9pPr>
          </a:lstStyle>
          <a:p>
            <a:endParaRPr/>
          </a:p>
        </p:txBody>
      </p:sp>
      <p:sp>
        <p:nvSpPr>
          <p:cNvPr id="82" name="Shape 82"/>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Calibri"/>
              <a:buChar char="•"/>
              <a:defRPr sz="3200">
                <a:solidFill>
                  <a:schemeClr val="dk1"/>
                </a:solidFill>
                <a:latin typeface="Calibri"/>
                <a:ea typeface="Calibri"/>
                <a:cs typeface="Calibri"/>
                <a:sym typeface="Calibri"/>
              </a:defRPr>
            </a:lvl1pPr>
            <a:lvl2pPr marL="742950" indent="-107950" algn="l" rtl="0">
              <a:spcBef>
                <a:spcPts val="560"/>
              </a:spcBef>
              <a:spcAft>
                <a:spcPts val="0"/>
              </a:spcAft>
              <a:buClr>
                <a:schemeClr val="dk1"/>
              </a:buClr>
              <a:buFont typeface="Calibri"/>
              <a:buChar char="–"/>
              <a:defRPr sz="2800">
                <a:solidFill>
                  <a:schemeClr val="dk1"/>
                </a:solidFill>
                <a:latin typeface="Calibri"/>
                <a:ea typeface="Calibri"/>
                <a:cs typeface="Calibri"/>
                <a:sym typeface="Calibri"/>
              </a:defRPr>
            </a:lvl2pPr>
            <a:lvl3pPr marL="1143000" indent="-76200" algn="l" rtl="0">
              <a:spcBef>
                <a:spcPts val="480"/>
              </a:spcBef>
              <a:spcAft>
                <a:spcPts val="0"/>
              </a:spcAft>
              <a:buClr>
                <a:schemeClr val="dk1"/>
              </a:buClr>
              <a:buFont typeface="Calibri"/>
              <a:buChar char="•"/>
              <a:defRPr sz="2400">
                <a:solidFill>
                  <a:schemeClr val="dk1"/>
                </a:solidFill>
                <a:latin typeface="Calibri"/>
                <a:ea typeface="Calibri"/>
                <a:cs typeface="Calibri"/>
                <a:sym typeface="Calibri"/>
              </a:defRPr>
            </a:lvl3pPr>
            <a:lvl4pPr marL="1600200" indent="-101600" algn="l" rtl="0">
              <a:spcBef>
                <a:spcPts val="400"/>
              </a:spcBef>
              <a:spcAft>
                <a:spcPts val="0"/>
              </a:spcAft>
              <a:buClr>
                <a:schemeClr val="dk1"/>
              </a:buClr>
              <a:buFont typeface="Calibri"/>
              <a:buChar char="–"/>
              <a:defRPr sz="2000">
                <a:solidFill>
                  <a:schemeClr val="dk1"/>
                </a:solidFill>
                <a:latin typeface="Calibri"/>
                <a:ea typeface="Calibri"/>
                <a:cs typeface="Calibri"/>
                <a:sym typeface="Calibri"/>
              </a:defRPr>
            </a:lvl4pPr>
            <a:lvl5pPr marL="2057400" indent="-101600" algn="l" rtl="0">
              <a:spcBef>
                <a:spcPts val="400"/>
              </a:spcBef>
              <a:spcAft>
                <a:spcPts val="0"/>
              </a:spcAft>
              <a:buClr>
                <a:schemeClr val="dk1"/>
              </a:buClr>
              <a:buFont typeface="Calibri"/>
              <a:buChar char="»"/>
              <a:defRPr sz="2000">
                <a:solidFill>
                  <a:schemeClr val="dk1"/>
                </a:solidFill>
                <a:latin typeface="Calibri"/>
                <a:ea typeface="Calibri"/>
                <a:cs typeface="Calibri"/>
                <a:sym typeface="Calibri"/>
              </a:defRPr>
            </a:lvl5pPr>
            <a:lvl6pPr marL="2514600" indent="-101600" algn="l" rtl="0">
              <a:spcBef>
                <a:spcPts val="400"/>
              </a:spcBef>
              <a:buClr>
                <a:schemeClr val="dk1"/>
              </a:buClr>
              <a:buFont typeface="Calibri"/>
              <a:buChar char="•"/>
              <a:defRPr sz="2000">
                <a:solidFill>
                  <a:schemeClr val="dk1"/>
                </a:solidFill>
                <a:latin typeface="Calibri"/>
                <a:ea typeface="Calibri"/>
                <a:cs typeface="Calibri"/>
                <a:sym typeface="Calibri"/>
              </a:defRPr>
            </a:lvl6pPr>
            <a:lvl7pPr marL="2971800" indent="-101600" algn="l" rtl="0">
              <a:spcBef>
                <a:spcPts val="400"/>
              </a:spcBef>
              <a:buClr>
                <a:schemeClr val="dk1"/>
              </a:buClr>
              <a:buFont typeface="Calibri"/>
              <a:buChar char="•"/>
              <a:defRPr sz="2000">
                <a:solidFill>
                  <a:schemeClr val="dk1"/>
                </a:solidFill>
                <a:latin typeface="Calibri"/>
                <a:ea typeface="Calibri"/>
                <a:cs typeface="Calibri"/>
                <a:sym typeface="Calibri"/>
              </a:defRPr>
            </a:lvl7pPr>
            <a:lvl8pPr marL="3429000" indent="-101600" algn="l" rtl="0">
              <a:spcBef>
                <a:spcPts val="400"/>
              </a:spcBef>
              <a:buClr>
                <a:schemeClr val="dk1"/>
              </a:buClr>
              <a:buFont typeface="Calibri"/>
              <a:buChar char="•"/>
              <a:defRPr sz="2000">
                <a:solidFill>
                  <a:schemeClr val="dk1"/>
                </a:solidFill>
                <a:latin typeface="Calibri"/>
                <a:ea typeface="Calibri"/>
                <a:cs typeface="Calibri"/>
                <a:sym typeface="Calibri"/>
              </a:defRPr>
            </a:lvl8pPr>
            <a:lvl9pPr marL="3886200" indent="-101600" algn="l" rtl="0">
              <a:spcBef>
                <a:spcPts val="400"/>
              </a:spcBef>
              <a:buClr>
                <a:schemeClr val="dk1"/>
              </a:buClr>
              <a:buFont typeface="Calibri"/>
              <a:buChar char="•"/>
              <a:defRPr sz="20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algn="ctr" rtl="0">
              <a:spcBef>
                <a:spcPts val="0"/>
              </a:spcBef>
              <a:spcAft>
                <a:spcPts val="0"/>
              </a:spcAft>
              <a:defRPr sz="4400">
                <a:solidFill>
                  <a:schemeClr val="dk1"/>
                </a:solidFill>
                <a:latin typeface="Calibri"/>
                <a:ea typeface="Calibri"/>
                <a:cs typeface="Calibri"/>
                <a:sym typeface="Calibri"/>
              </a:defRPr>
            </a:lvl1pPr>
            <a:lvl2pPr algn="ctr" rtl="0">
              <a:spcBef>
                <a:spcPts val="0"/>
              </a:spcBef>
              <a:spcAft>
                <a:spcPts val="0"/>
              </a:spcAft>
              <a:defRPr sz="4400">
                <a:solidFill>
                  <a:schemeClr val="dk1"/>
                </a:solidFill>
                <a:latin typeface="Calibri"/>
                <a:ea typeface="Calibri"/>
                <a:cs typeface="Calibri"/>
                <a:sym typeface="Calibri"/>
              </a:defRPr>
            </a:lvl2pPr>
            <a:lvl3pPr algn="ctr" rtl="0">
              <a:spcBef>
                <a:spcPts val="0"/>
              </a:spcBef>
              <a:spcAft>
                <a:spcPts val="0"/>
              </a:spcAft>
              <a:defRPr sz="4400">
                <a:solidFill>
                  <a:schemeClr val="dk1"/>
                </a:solidFill>
                <a:latin typeface="Calibri"/>
                <a:ea typeface="Calibri"/>
                <a:cs typeface="Calibri"/>
                <a:sym typeface="Calibri"/>
              </a:defRPr>
            </a:lvl3pPr>
            <a:lvl4pPr algn="ctr" rtl="0">
              <a:spcBef>
                <a:spcPts val="0"/>
              </a:spcBef>
              <a:spcAft>
                <a:spcPts val="0"/>
              </a:spcAft>
              <a:defRPr sz="4400">
                <a:solidFill>
                  <a:schemeClr val="dk1"/>
                </a:solidFill>
                <a:latin typeface="Calibri"/>
                <a:ea typeface="Calibri"/>
                <a:cs typeface="Calibri"/>
                <a:sym typeface="Calibri"/>
              </a:defRPr>
            </a:lvl4pPr>
            <a:lvl5pPr algn="ctr" rtl="0">
              <a:spcBef>
                <a:spcPts val="0"/>
              </a:spcBef>
              <a:spcAft>
                <a:spcPts val="0"/>
              </a:spcAft>
              <a:defRPr sz="4400">
                <a:solidFill>
                  <a:schemeClr val="dk1"/>
                </a:solidFill>
                <a:latin typeface="Calibri"/>
                <a:ea typeface="Calibri"/>
                <a:cs typeface="Calibri"/>
                <a:sym typeface="Calibri"/>
              </a:defRPr>
            </a:lvl5pPr>
            <a:lvl6pPr marL="457200" algn="ctr" rtl="0">
              <a:spcBef>
                <a:spcPts val="0"/>
              </a:spcBef>
              <a:spcAft>
                <a:spcPts val="0"/>
              </a:spcAft>
              <a:defRPr sz="4400">
                <a:solidFill>
                  <a:schemeClr val="dk1"/>
                </a:solidFill>
                <a:latin typeface="Calibri"/>
                <a:ea typeface="Calibri"/>
                <a:cs typeface="Calibri"/>
                <a:sym typeface="Calibri"/>
              </a:defRPr>
            </a:lvl6pPr>
            <a:lvl7pPr marL="914400" algn="ctr" rtl="0">
              <a:spcBef>
                <a:spcPts val="0"/>
              </a:spcBef>
              <a:spcAft>
                <a:spcPts val="0"/>
              </a:spcAft>
              <a:defRPr sz="4400">
                <a:solidFill>
                  <a:schemeClr val="dk1"/>
                </a:solidFill>
                <a:latin typeface="Calibri"/>
                <a:ea typeface="Calibri"/>
                <a:cs typeface="Calibri"/>
                <a:sym typeface="Calibri"/>
              </a:defRPr>
            </a:lvl7pPr>
            <a:lvl8pPr marL="1371600" algn="ctr" rtl="0">
              <a:spcBef>
                <a:spcPts val="0"/>
              </a:spcBef>
              <a:spcAft>
                <a:spcPts val="0"/>
              </a:spcAft>
              <a:defRPr sz="4400">
                <a:solidFill>
                  <a:schemeClr val="dk1"/>
                </a:solidFill>
                <a:latin typeface="Calibri"/>
                <a:ea typeface="Calibri"/>
                <a:cs typeface="Calibri"/>
                <a:sym typeface="Calibri"/>
              </a:defRPr>
            </a:lvl8pPr>
            <a:lvl9pPr marL="1828800" algn="ctr" rtl="0">
              <a:spcBef>
                <a:spcPts val="0"/>
              </a:spcBef>
              <a:spcAft>
                <a:spcPts val="0"/>
              </a:spcAft>
              <a:defRPr sz="4400">
                <a:solidFill>
                  <a:schemeClr val="dk1"/>
                </a:solidFill>
                <a:latin typeface="Calibri"/>
                <a:ea typeface="Calibri"/>
                <a:cs typeface="Calibri"/>
                <a:sym typeface="Calibri"/>
              </a:defRPr>
            </a:lvl9pPr>
          </a:lstStyle>
          <a:p>
            <a:endParaRPr/>
          </a:p>
        </p:txBody>
      </p:sp>
      <p:sp>
        <p:nvSpPr>
          <p:cNvPr id="19" name="Shape 19"/>
          <p:cNvSpPr txBox="1">
            <a:spLocks noGrp="1"/>
          </p:cNvSpPr>
          <p:nvPr>
            <p:ph type="body" idx="1"/>
          </p:nvPr>
        </p:nvSpPr>
        <p:spPr>
          <a:xfrm rot="5400000">
            <a:off x="2309018" y="-251619"/>
            <a:ext cx="4525961" cy="8229600"/>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Calibri"/>
              <a:buChar char="•"/>
              <a:defRPr sz="3200">
                <a:solidFill>
                  <a:schemeClr val="dk1"/>
                </a:solidFill>
                <a:latin typeface="Calibri"/>
                <a:ea typeface="Calibri"/>
                <a:cs typeface="Calibri"/>
                <a:sym typeface="Calibri"/>
              </a:defRPr>
            </a:lvl1pPr>
            <a:lvl2pPr marL="742950" indent="-107950" algn="l" rtl="0">
              <a:spcBef>
                <a:spcPts val="560"/>
              </a:spcBef>
              <a:spcAft>
                <a:spcPts val="0"/>
              </a:spcAft>
              <a:buClr>
                <a:schemeClr val="dk1"/>
              </a:buClr>
              <a:buFont typeface="Calibri"/>
              <a:buChar char="–"/>
              <a:defRPr sz="2800">
                <a:solidFill>
                  <a:schemeClr val="dk1"/>
                </a:solidFill>
                <a:latin typeface="Calibri"/>
                <a:ea typeface="Calibri"/>
                <a:cs typeface="Calibri"/>
                <a:sym typeface="Calibri"/>
              </a:defRPr>
            </a:lvl2pPr>
            <a:lvl3pPr marL="1143000" indent="-76200" algn="l" rtl="0">
              <a:spcBef>
                <a:spcPts val="480"/>
              </a:spcBef>
              <a:spcAft>
                <a:spcPts val="0"/>
              </a:spcAft>
              <a:buClr>
                <a:schemeClr val="dk1"/>
              </a:buClr>
              <a:buFont typeface="Calibri"/>
              <a:buChar char="•"/>
              <a:defRPr sz="2400">
                <a:solidFill>
                  <a:schemeClr val="dk1"/>
                </a:solidFill>
                <a:latin typeface="Calibri"/>
                <a:ea typeface="Calibri"/>
                <a:cs typeface="Calibri"/>
                <a:sym typeface="Calibri"/>
              </a:defRPr>
            </a:lvl3pPr>
            <a:lvl4pPr marL="1600200" indent="-101600" algn="l" rtl="0">
              <a:spcBef>
                <a:spcPts val="400"/>
              </a:spcBef>
              <a:spcAft>
                <a:spcPts val="0"/>
              </a:spcAft>
              <a:buClr>
                <a:schemeClr val="dk1"/>
              </a:buClr>
              <a:buFont typeface="Calibri"/>
              <a:buChar char="–"/>
              <a:defRPr sz="2000">
                <a:solidFill>
                  <a:schemeClr val="dk1"/>
                </a:solidFill>
                <a:latin typeface="Calibri"/>
                <a:ea typeface="Calibri"/>
                <a:cs typeface="Calibri"/>
                <a:sym typeface="Calibri"/>
              </a:defRPr>
            </a:lvl4pPr>
            <a:lvl5pPr marL="2057400" indent="-101600" algn="l" rtl="0">
              <a:spcBef>
                <a:spcPts val="400"/>
              </a:spcBef>
              <a:spcAft>
                <a:spcPts val="0"/>
              </a:spcAft>
              <a:buClr>
                <a:schemeClr val="dk1"/>
              </a:buClr>
              <a:buFont typeface="Calibri"/>
              <a:buChar char="»"/>
              <a:defRPr sz="2000">
                <a:solidFill>
                  <a:schemeClr val="dk1"/>
                </a:solidFill>
                <a:latin typeface="Calibri"/>
                <a:ea typeface="Calibri"/>
                <a:cs typeface="Calibri"/>
                <a:sym typeface="Calibri"/>
              </a:defRPr>
            </a:lvl5pPr>
            <a:lvl6pPr marL="2514600" indent="-101600" algn="l" rtl="0">
              <a:spcBef>
                <a:spcPts val="400"/>
              </a:spcBef>
              <a:buClr>
                <a:schemeClr val="dk1"/>
              </a:buClr>
              <a:buFont typeface="Calibri"/>
              <a:buChar char="•"/>
              <a:defRPr sz="2000">
                <a:solidFill>
                  <a:schemeClr val="dk1"/>
                </a:solidFill>
                <a:latin typeface="Calibri"/>
                <a:ea typeface="Calibri"/>
                <a:cs typeface="Calibri"/>
                <a:sym typeface="Calibri"/>
              </a:defRPr>
            </a:lvl6pPr>
            <a:lvl7pPr marL="2971800" indent="-101600" algn="l" rtl="0">
              <a:spcBef>
                <a:spcPts val="400"/>
              </a:spcBef>
              <a:buClr>
                <a:schemeClr val="dk1"/>
              </a:buClr>
              <a:buFont typeface="Calibri"/>
              <a:buChar char="•"/>
              <a:defRPr sz="2000">
                <a:solidFill>
                  <a:schemeClr val="dk1"/>
                </a:solidFill>
                <a:latin typeface="Calibri"/>
                <a:ea typeface="Calibri"/>
                <a:cs typeface="Calibri"/>
                <a:sym typeface="Calibri"/>
              </a:defRPr>
            </a:lvl7pPr>
            <a:lvl8pPr marL="3429000" indent="-101600" algn="l" rtl="0">
              <a:spcBef>
                <a:spcPts val="400"/>
              </a:spcBef>
              <a:buClr>
                <a:schemeClr val="dk1"/>
              </a:buClr>
              <a:buFont typeface="Calibri"/>
              <a:buChar char="•"/>
              <a:defRPr sz="2000">
                <a:solidFill>
                  <a:schemeClr val="dk1"/>
                </a:solidFill>
                <a:latin typeface="Calibri"/>
                <a:ea typeface="Calibri"/>
                <a:cs typeface="Calibri"/>
                <a:sym typeface="Calibri"/>
              </a:defRPr>
            </a:lvl8pPr>
            <a:lvl9pPr marL="3886200" indent="-101600" algn="l" rtl="0">
              <a:spcBef>
                <a:spcPts val="400"/>
              </a:spcBef>
              <a:buClr>
                <a:schemeClr val="dk1"/>
              </a:buClr>
              <a:buFont typeface="Calibri"/>
              <a:buChar char="•"/>
              <a:defRPr sz="20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3"/>
        <p:cNvGrpSpPr/>
        <p:nvPr/>
      </p:nvGrpSpPr>
      <p:grpSpPr>
        <a:xfrm>
          <a:off x="0" y="0"/>
          <a:ext cx="0" cy="0"/>
          <a:chOff x="0" y="0"/>
          <a:chExt cx="0" cy="0"/>
        </a:xfrm>
      </p:grpSpPr>
      <p:sp>
        <p:nvSpPr>
          <p:cNvPr id="84" name="Shape 84"/>
          <p:cNvSpPr txBox="1">
            <a:spLocks noGrp="1"/>
          </p:cNvSpPr>
          <p:nvPr>
            <p:ph type="ctrTitle"/>
          </p:nvPr>
        </p:nvSpPr>
        <p:spPr>
          <a:xfrm>
            <a:off x="685800" y="2130425"/>
            <a:ext cx="7772400" cy="1470024"/>
          </a:xfrm>
          <a:prstGeom prst="rect">
            <a:avLst/>
          </a:prstGeom>
          <a:noFill/>
          <a:ln>
            <a:noFill/>
          </a:ln>
        </p:spPr>
        <p:txBody>
          <a:bodyPr lIns="91425" tIns="91425" rIns="91425" bIns="91425" anchor="t" anchorCtr="0"/>
          <a:lstStyle>
            <a:lvl1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1pPr>
            <a:lvl2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2pPr>
            <a:lvl3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3pPr>
            <a:lvl4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4pPr>
            <a:lvl5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5pPr>
            <a:lvl6pPr marL="4572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6pPr>
            <a:lvl7pPr marL="9144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7pPr>
            <a:lvl8pPr marL="13716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8pPr>
            <a:lvl9pPr marL="18288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9pPr>
          </a:lstStyle>
          <a:p>
            <a:endParaRPr/>
          </a:p>
        </p:txBody>
      </p:sp>
      <p:sp>
        <p:nvSpPr>
          <p:cNvPr id="85" name="Shape 85"/>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spcAft>
                <a:spcPts val="0"/>
              </a:spcAft>
              <a:buClr>
                <a:srgbClr val="888888"/>
              </a:buClr>
              <a:buFont typeface="Calibri"/>
              <a:buNone/>
              <a:defRPr sz="3200" b="0" i="0" u="none" strike="noStrike" cap="none" baseline="0">
                <a:solidFill>
                  <a:srgbClr val="888888"/>
                </a:solidFill>
                <a:latin typeface="Calibri"/>
                <a:ea typeface="Calibri"/>
                <a:cs typeface="Calibri"/>
                <a:sym typeface="Calibri"/>
              </a:defRPr>
            </a:lvl1pPr>
            <a:lvl2pPr marL="457200" marR="0" indent="0" algn="ctr" rtl="0">
              <a:spcBef>
                <a:spcPts val="560"/>
              </a:spcBef>
              <a:spcAft>
                <a:spcPts val="0"/>
              </a:spcAft>
              <a:buClr>
                <a:srgbClr val="888888"/>
              </a:buClr>
              <a:buFont typeface="Calibri"/>
              <a:buNone/>
              <a:defRPr sz="2800" b="0" i="0" u="none" strike="noStrike" cap="none" baseline="0">
                <a:solidFill>
                  <a:srgbClr val="888888"/>
                </a:solidFill>
                <a:latin typeface="Calibri"/>
                <a:ea typeface="Calibri"/>
                <a:cs typeface="Calibri"/>
                <a:sym typeface="Calibri"/>
              </a:defRPr>
            </a:lvl2pPr>
            <a:lvl3pPr marL="914400" marR="0" indent="0" algn="ctr" rtl="0">
              <a:spcBef>
                <a:spcPts val="480"/>
              </a:spcBef>
              <a:spcAft>
                <a:spcPts val="0"/>
              </a:spcAft>
              <a:buClr>
                <a:srgbClr val="888888"/>
              </a:buClr>
              <a:buFont typeface="Calibri"/>
              <a:buNone/>
              <a:defRPr sz="2400" b="0" i="0" u="none" strike="noStrike" cap="none" baseline="0">
                <a:solidFill>
                  <a:srgbClr val="888888"/>
                </a:solidFill>
                <a:latin typeface="Calibri"/>
                <a:ea typeface="Calibri"/>
                <a:cs typeface="Calibri"/>
                <a:sym typeface="Calibri"/>
              </a:defRPr>
            </a:lvl3pPr>
            <a:lvl4pPr marL="1371600" marR="0" indent="0" algn="ctr" rtl="0">
              <a:spcBef>
                <a:spcPts val="400"/>
              </a:spcBef>
              <a:spcAft>
                <a:spcPts val="0"/>
              </a:spcAft>
              <a:buClr>
                <a:srgbClr val="888888"/>
              </a:buClr>
              <a:buFont typeface="Calibri"/>
              <a:buNone/>
              <a:defRPr sz="2000" b="0" i="0" u="none" strike="noStrike" cap="none" baseline="0">
                <a:solidFill>
                  <a:srgbClr val="888888"/>
                </a:solidFill>
                <a:latin typeface="Calibri"/>
                <a:ea typeface="Calibri"/>
                <a:cs typeface="Calibri"/>
                <a:sym typeface="Calibri"/>
              </a:defRPr>
            </a:lvl4pPr>
            <a:lvl5pPr marL="1828800" marR="0" indent="0" algn="ctr" rtl="0">
              <a:spcBef>
                <a:spcPts val="400"/>
              </a:spcBef>
              <a:spcAft>
                <a:spcPts val="0"/>
              </a:spcAft>
              <a:buClr>
                <a:srgbClr val="888888"/>
              </a:buClr>
              <a:buFont typeface="Calibri"/>
              <a:buNone/>
              <a:defRPr sz="2000" b="0" i="0" u="none" strike="noStrike" cap="none" baseline="0">
                <a:solidFill>
                  <a:srgbClr val="888888"/>
                </a:solidFill>
                <a:latin typeface="Calibri"/>
                <a:ea typeface="Calibri"/>
                <a:cs typeface="Calibri"/>
                <a:sym typeface="Calibri"/>
              </a:defRPr>
            </a:lvl5pPr>
            <a:lvl6pPr marL="22860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6pPr>
            <a:lvl7pPr marL="27432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7pPr>
            <a:lvl8pPr marL="32004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8pPr>
            <a:lvl9pPr marL="36576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1_Custom Layout">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algn="ctr" rtl="0">
              <a:spcBef>
                <a:spcPts val="0"/>
              </a:spcBef>
              <a:spcAft>
                <a:spcPts val="0"/>
              </a:spcAft>
              <a:defRPr sz="4400">
                <a:solidFill>
                  <a:schemeClr val="dk1"/>
                </a:solidFill>
                <a:latin typeface="Calibri"/>
                <a:ea typeface="Calibri"/>
                <a:cs typeface="Calibri"/>
                <a:sym typeface="Calibri"/>
              </a:defRPr>
            </a:lvl1pPr>
            <a:lvl2pPr algn="ctr" rtl="0">
              <a:spcBef>
                <a:spcPts val="0"/>
              </a:spcBef>
              <a:spcAft>
                <a:spcPts val="0"/>
              </a:spcAft>
              <a:defRPr sz="4400">
                <a:solidFill>
                  <a:schemeClr val="dk1"/>
                </a:solidFill>
                <a:latin typeface="Calibri"/>
                <a:ea typeface="Calibri"/>
                <a:cs typeface="Calibri"/>
                <a:sym typeface="Calibri"/>
              </a:defRPr>
            </a:lvl2pPr>
            <a:lvl3pPr algn="ctr" rtl="0">
              <a:spcBef>
                <a:spcPts val="0"/>
              </a:spcBef>
              <a:spcAft>
                <a:spcPts val="0"/>
              </a:spcAft>
              <a:defRPr sz="4400">
                <a:solidFill>
                  <a:schemeClr val="dk1"/>
                </a:solidFill>
                <a:latin typeface="Calibri"/>
                <a:ea typeface="Calibri"/>
                <a:cs typeface="Calibri"/>
                <a:sym typeface="Calibri"/>
              </a:defRPr>
            </a:lvl3pPr>
            <a:lvl4pPr algn="ctr" rtl="0">
              <a:spcBef>
                <a:spcPts val="0"/>
              </a:spcBef>
              <a:spcAft>
                <a:spcPts val="0"/>
              </a:spcAft>
              <a:defRPr sz="4400">
                <a:solidFill>
                  <a:schemeClr val="dk1"/>
                </a:solidFill>
                <a:latin typeface="Calibri"/>
                <a:ea typeface="Calibri"/>
                <a:cs typeface="Calibri"/>
                <a:sym typeface="Calibri"/>
              </a:defRPr>
            </a:lvl4pPr>
            <a:lvl5pPr algn="ctr" rtl="0">
              <a:spcBef>
                <a:spcPts val="0"/>
              </a:spcBef>
              <a:spcAft>
                <a:spcPts val="0"/>
              </a:spcAft>
              <a:defRPr sz="4400">
                <a:solidFill>
                  <a:schemeClr val="dk1"/>
                </a:solidFill>
                <a:latin typeface="Calibri"/>
                <a:ea typeface="Calibri"/>
                <a:cs typeface="Calibri"/>
                <a:sym typeface="Calibri"/>
              </a:defRPr>
            </a:lvl5pPr>
            <a:lvl6pPr marL="457200" algn="ctr" rtl="0">
              <a:spcBef>
                <a:spcPts val="0"/>
              </a:spcBef>
              <a:spcAft>
                <a:spcPts val="0"/>
              </a:spcAft>
              <a:defRPr sz="4400">
                <a:solidFill>
                  <a:schemeClr val="dk1"/>
                </a:solidFill>
                <a:latin typeface="Calibri"/>
                <a:ea typeface="Calibri"/>
                <a:cs typeface="Calibri"/>
                <a:sym typeface="Calibri"/>
              </a:defRPr>
            </a:lvl6pPr>
            <a:lvl7pPr marL="914400" algn="ctr" rtl="0">
              <a:spcBef>
                <a:spcPts val="0"/>
              </a:spcBef>
              <a:spcAft>
                <a:spcPts val="0"/>
              </a:spcAft>
              <a:defRPr sz="4400">
                <a:solidFill>
                  <a:schemeClr val="dk1"/>
                </a:solidFill>
                <a:latin typeface="Calibri"/>
                <a:ea typeface="Calibri"/>
                <a:cs typeface="Calibri"/>
                <a:sym typeface="Calibri"/>
              </a:defRPr>
            </a:lvl7pPr>
            <a:lvl8pPr marL="1371600" algn="ctr" rtl="0">
              <a:spcBef>
                <a:spcPts val="0"/>
              </a:spcBef>
              <a:spcAft>
                <a:spcPts val="0"/>
              </a:spcAft>
              <a:defRPr sz="4400">
                <a:solidFill>
                  <a:schemeClr val="dk1"/>
                </a:solidFill>
                <a:latin typeface="Calibri"/>
                <a:ea typeface="Calibri"/>
                <a:cs typeface="Calibri"/>
                <a:sym typeface="Calibri"/>
              </a:defRPr>
            </a:lvl8pPr>
            <a:lvl9pPr marL="1828800" algn="ctr" rtl="0">
              <a:spcBef>
                <a:spcPts val="0"/>
              </a:spcBef>
              <a:spcAft>
                <a:spcPts val="0"/>
              </a:spcAft>
              <a:defRPr sz="44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Custom Layout">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algn="ctr" rtl="0">
              <a:spcBef>
                <a:spcPts val="0"/>
              </a:spcBef>
              <a:spcAft>
                <a:spcPts val="0"/>
              </a:spcAft>
              <a:defRPr sz="4400">
                <a:solidFill>
                  <a:schemeClr val="dk1"/>
                </a:solidFill>
                <a:latin typeface="Calibri"/>
                <a:ea typeface="Calibri"/>
                <a:cs typeface="Calibri"/>
                <a:sym typeface="Calibri"/>
              </a:defRPr>
            </a:lvl1pPr>
            <a:lvl2pPr algn="ctr" rtl="0">
              <a:spcBef>
                <a:spcPts val="0"/>
              </a:spcBef>
              <a:spcAft>
                <a:spcPts val="0"/>
              </a:spcAft>
              <a:defRPr sz="4400">
                <a:solidFill>
                  <a:schemeClr val="dk1"/>
                </a:solidFill>
                <a:latin typeface="Calibri"/>
                <a:ea typeface="Calibri"/>
                <a:cs typeface="Calibri"/>
                <a:sym typeface="Calibri"/>
              </a:defRPr>
            </a:lvl2pPr>
            <a:lvl3pPr algn="ctr" rtl="0">
              <a:spcBef>
                <a:spcPts val="0"/>
              </a:spcBef>
              <a:spcAft>
                <a:spcPts val="0"/>
              </a:spcAft>
              <a:defRPr sz="4400">
                <a:solidFill>
                  <a:schemeClr val="dk1"/>
                </a:solidFill>
                <a:latin typeface="Calibri"/>
                <a:ea typeface="Calibri"/>
                <a:cs typeface="Calibri"/>
                <a:sym typeface="Calibri"/>
              </a:defRPr>
            </a:lvl3pPr>
            <a:lvl4pPr algn="ctr" rtl="0">
              <a:spcBef>
                <a:spcPts val="0"/>
              </a:spcBef>
              <a:spcAft>
                <a:spcPts val="0"/>
              </a:spcAft>
              <a:defRPr sz="4400">
                <a:solidFill>
                  <a:schemeClr val="dk1"/>
                </a:solidFill>
                <a:latin typeface="Calibri"/>
                <a:ea typeface="Calibri"/>
                <a:cs typeface="Calibri"/>
                <a:sym typeface="Calibri"/>
              </a:defRPr>
            </a:lvl4pPr>
            <a:lvl5pPr algn="ctr" rtl="0">
              <a:spcBef>
                <a:spcPts val="0"/>
              </a:spcBef>
              <a:spcAft>
                <a:spcPts val="0"/>
              </a:spcAft>
              <a:defRPr sz="4400">
                <a:solidFill>
                  <a:schemeClr val="dk1"/>
                </a:solidFill>
                <a:latin typeface="Calibri"/>
                <a:ea typeface="Calibri"/>
                <a:cs typeface="Calibri"/>
                <a:sym typeface="Calibri"/>
              </a:defRPr>
            </a:lvl5pPr>
            <a:lvl6pPr marL="457200" algn="ctr" rtl="0">
              <a:spcBef>
                <a:spcPts val="0"/>
              </a:spcBef>
              <a:spcAft>
                <a:spcPts val="0"/>
              </a:spcAft>
              <a:defRPr sz="4400">
                <a:solidFill>
                  <a:schemeClr val="dk1"/>
                </a:solidFill>
                <a:latin typeface="Calibri"/>
                <a:ea typeface="Calibri"/>
                <a:cs typeface="Calibri"/>
                <a:sym typeface="Calibri"/>
              </a:defRPr>
            </a:lvl6pPr>
            <a:lvl7pPr marL="914400" algn="ctr" rtl="0">
              <a:spcBef>
                <a:spcPts val="0"/>
              </a:spcBef>
              <a:spcAft>
                <a:spcPts val="0"/>
              </a:spcAft>
              <a:defRPr sz="4400">
                <a:solidFill>
                  <a:schemeClr val="dk1"/>
                </a:solidFill>
                <a:latin typeface="Calibri"/>
                <a:ea typeface="Calibri"/>
                <a:cs typeface="Calibri"/>
                <a:sym typeface="Calibri"/>
              </a:defRPr>
            </a:lvl7pPr>
            <a:lvl8pPr marL="1371600" algn="ctr" rtl="0">
              <a:spcBef>
                <a:spcPts val="0"/>
              </a:spcBef>
              <a:spcAft>
                <a:spcPts val="0"/>
              </a:spcAft>
              <a:defRPr sz="4400">
                <a:solidFill>
                  <a:schemeClr val="dk1"/>
                </a:solidFill>
                <a:latin typeface="Calibri"/>
                <a:ea typeface="Calibri"/>
                <a:cs typeface="Calibri"/>
                <a:sym typeface="Calibri"/>
              </a:defRPr>
            </a:lvl8pPr>
            <a:lvl9pPr marL="1828800" algn="ctr" rtl="0">
              <a:spcBef>
                <a:spcPts val="0"/>
              </a:spcBef>
              <a:spcAft>
                <a:spcPts val="0"/>
              </a:spcAft>
              <a:defRPr sz="44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96"/>
        <p:cNvGrpSpPr/>
        <p:nvPr/>
      </p:nvGrpSpPr>
      <p:grpSpPr>
        <a:xfrm>
          <a:off x="0" y="0"/>
          <a:ext cx="0" cy="0"/>
          <a:chOff x="0" y="0"/>
          <a:chExt cx="0" cy="0"/>
        </a:xfrm>
      </p:grpSpPr>
      <p:sp>
        <p:nvSpPr>
          <p:cNvPr id="97" name="Shape 97"/>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t" anchorCtr="0"/>
          <a:lstStyle>
            <a:lvl1pPr algn="ctr" rtl="0">
              <a:spcBef>
                <a:spcPts val="0"/>
              </a:spcBef>
              <a:spcAft>
                <a:spcPts val="0"/>
              </a:spcAft>
              <a:defRPr sz="4400">
                <a:solidFill>
                  <a:schemeClr val="dk1"/>
                </a:solidFill>
                <a:latin typeface="Calibri"/>
                <a:ea typeface="Calibri"/>
                <a:cs typeface="Calibri"/>
                <a:sym typeface="Calibri"/>
              </a:defRPr>
            </a:lvl1pPr>
            <a:lvl2pPr algn="ctr" rtl="0">
              <a:spcBef>
                <a:spcPts val="0"/>
              </a:spcBef>
              <a:spcAft>
                <a:spcPts val="0"/>
              </a:spcAft>
              <a:defRPr sz="4400">
                <a:solidFill>
                  <a:schemeClr val="dk1"/>
                </a:solidFill>
                <a:latin typeface="Calibri"/>
                <a:ea typeface="Calibri"/>
                <a:cs typeface="Calibri"/>
                <a:sym typeface="Calibri"/>
              </a:defRPr>
            </a:lvl2pPr>
            <a:lvl3pPr algn="ctr" rtl="0">
              <a:spcBef>
                <a:spcPts val="0"/>
              </a:spcBef>
              <a:spcAft>
                <a:spcPts val="0"/>
              </a:spcAft>
              <a:defRPr sz="4400">
                <a:solidFill>
                  <a:schemeClr val="dk1"/>
                </a:solidFill>
                <a:latin typeface="Calibri"/>
                <a:ea typeface="Calibri"/>
                <a:cs typeface="Calibri"/>
                <a:sym typeface="Calibri"/>
              </a:defRPr>
            </a:lvl3pPr>
            <a:lvl4pPr algn="ctr" rtl="0">
              <a:spcBef>
                <a:spcPts val="0"/>
              </a:spcBef>
              <a:spcAft>
                <a:spcPts val="0"/>
              </a:spcAft>
              <a:defRPr sz="4400">
                <a:solidFill>
                  <a:schemeClr val="dk1"/>
                </a:solidFill>
                <a:latin typeface="Calibri"/>
                <a:ea typeface="Calibri"/>
                <a:cs typeface="Calibri"/>
                <a:sym typeface="Calibri"/>
              </a:defRPr>
            </a:lvl4pPr>
            <a:lvl5pPr algn="ctr" rtl="0">
              <a:spcBef>
                <a:spcPts val="0"/>
              </a:spcBef>
              <a:spcAft>
                <a:spcPts val="0"/>
              </a:spcAft>
              <a:defRPr sz="4400">
                <a:solidFill>
                  <a:schemeClr val="dk1"/>
                </a:solidFill>
                <a:latin typeface="Calibri"/>
                <a:ea typeface="Calibri"/>
                <a:cs typeface="Calibri"/>
                <a:sym typeface="Calibri"/>
              </a:defRPr>
            </a:lvl5pPr>
            <a:lvl6pPr marL="457200" algn="ctr" rtl="0">
              <a:spcBef>
                <a:spcPts val="0"/>
              </a:spcBef>
              <a:spcAft>
                <a:spcPts val="0"/>
              </a:spcAft>
              <a:defRPr sz="4400">
                <a:solidFill>
                  <a:schemeClr val="dk1"/>
                </a:solidFill>
                <a:latin typeface="Calibri"/>
                <a:ea typeface="Calibri"/>
                <a:cs typeface="Calibri"/>
                <a:sym typeface="Calibri"/>
              </a:defRPr>
            </a:lvl6pPr>
            <a:lvl7pPr marL="914400" algn="ctr" rtl="0">
              <a:spcBef>
                <a:spcPts val="0"/>
              </a:spcBef>
              <a:spcAft>
                <a:spcPts val="0"/>
              </a:spcAft>
              <a:defRPr sz="4400">
                <a:solidFill>
                  <a:schemeClr val="dk1"/>
                </a:solidFill>
                <a:latin typeface="Calibri"/>
                <a:ea typeface="Calibri"/>
                <a:cs typeface="Calibri"/>
                <a:sym typeface="Calibri"/>
              </a:defRPr>
            </a:lvl7pPr>
            <a:lvl8pPr marL="1371600" algn="ctr" rtl="0">
              <a:spcBef>
                <a:spcPts val="0"/>
              </a:spcBef>
              <a:spcAft>
                <a:spcPts val="0"/>
              </a:spcAft>
              <a:defRPr sz="4400">
                <a:solidFill>
                  <a:schemeClr val="dk1"/>
                </a:solidFill>
                <a:latin typeface="Calibri"/>
                <a:ea typeface="Calibri"/>
                <a:cs typeface="Calibri"/>
                <a:sym typeface="Calibri"/>
              </a:defRPr>
            </a:lvl8pPr>
            <a:lvl9pPr marL="1828800" algn="ctr" rtl="0">
              <a:spcBef>
                <a:spcPts val="0"/>
              </a:spcBef>
              <a:spcAft>
                <a:spcPts val="0"/>
              </a:spcAft>
              <a:defRPr sz="4400">
                <a:solidFill>
                  <a:schemeClr val="dk1"/>
                </a:solidFill>
                <a:latin typeface="Calibri"/>
                <a:ea typeface="Calibri"/>
                <a:cs typeface="Calibri"/>
                <a:sym typeface="Calibri"/>
              </a:defRPr>
            </a:lvl9pPr>
          </a:lstStyle>
          <a:p>
            <a:endParaRPr/>
          </a:p>
        </p:txBody>
      </p:sp>
      <p:sp>
        <p:nvSpPr>
          <p:cNvPr id="98" name="Shape 98"/>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Calibri"/>
              <a:buChar char="•"/>
              <a:defRPr sz="3200">
                <a:solidFill>
                  <a:schemeClr val="dk1"/>
                </a:solidFill>
                <a:latin typeface="Calibri"/>
                <a:ea typeface="Calibri"/>
                <a:cs typeface="Calibri"/>
                <a:sym typeface="Calibri"/>
              </a:defRPr>
            </a:lvl1pPr>
            <a:lvl2pPr marL="742950" indent="-107950" algn="l" rtl="0">
              <a:spcBef>
                <a:spcPts val="560"/>
              </a:spcBef>
              <a:spcAft>
                <a:spcPts val="0"/>
              </a:spcAft>
              <a:buClr>
                <a:schemeClr val="dk1"/>
              </a:buClr>
              <a:buFont typeface="Calibri"/>
              <a:buChar char="–"/>
              <a:defRPr sz="2800">
                <a:solidFill>
                  <a:schemeClr val="dk1"/>
                </a:solidFill>
                <a:latin typeface="Calibri"/>
                <a:ea typeface="Calibri"/>
                <a:cs typeface="Calibri"/>
                <a:sym typeface="Calibri"/>
              </a:defRPr>
            </a:lvl2pPr>
            <a:lvl3pPr marL="1143000" indent="-76200" algn="l" rtl="0">
              <a:spcBef>
                <a:spcPts val="480"/>
              </a:spcBef>
              <a:spcAft>
                <a:spcPts val="0"/>
              </a:spcAft>
              <a:buClr>
                <a:schemeClr val="dk1"/>
              </a:buClr>
              <a:buFont typeface="Calibri"/>
              <a:buChar char="•"/>
              <a:defRPr sz="2400">
                <a:solidFill>
                  <a:schemeClr val="dk1"/>
                </a:solidFill>
                <a:latin typeface="Calibri"/>
                <a:ea typeface="Calibri"/>
                <a:cs typeface="Calibri"/>
                <a:sym typeface="Calibri"/>
              </a:defRPr>
            </a:lvl3pPr>
            <a:lvl4pPr marL="1600200" indent="-101600" algn="l" rtl="0">
              <a:spcBef>
                <a:spcPts val="400"/>
              </a:spcBef>
              <a:spcAft>
                <a:spcPts val="0"/>
              </a:spcAft>
              <a:buClr>
                <a:schemeClr val="dk1"/>
              </a:buClr>
              <a:buFont typeface="Calibri"/>
              <a:buChar char="–"/>
              <a:defRPr sz="2000">
                <a:solidFill>
                  <a:schemeClr val="dk1"/>
                </a:solidFill>
                <a:latin typeface="Calibri"/>
                <a:ea typeface="Calibri"/>
                <a:cs typeface="Calibri"/>
                <a:sym typeface="Calibri"/>
              </a:defRPr>
            </a:lvl4pPr>
            <a:lvl5pPr marL="2057400" indent="-101600" algn="l" rtl="0">
              <a:spcBef>
                <a:spcPts val="400"/>
              </a:spcBef>
              <a:spcAft>
                <a:spcPts val="0"/>
              </a:spcAft>
              <a:buClr>
                <a:schemeClr val="dk1"/>
              </a:buClr>
              <a:buFont typeface="Calibri"/>
              <a:buChar char="»"/>
              <a:defRPr sz="2000">
                <a:solidFill>
                  <a:schemeClr val="dk1"/>
                </a:solidFill>
                <a:latin typeface="Calibri"/>
                <a:ea typeface="Calibri"/>
                <a:cs typeface="Calibri"/>
                <a:sym typeface="Calibri"/>
              </a:defRPr>
            </a:lvl5pPr>
            <a:lvl6pPr marL="2514600" indent="-101600" algn="l" rtl="0">
              <a:spcBef>
                <a:spcPts val="400"/>
              </a:spcBef>
              <a:buClr>
                <a:schemeClr val="dk1"/>
              </a:buClr>
              <a:buFont typeface="Calibri"/>
              <a:buChar char="•"/>
              <a:defRPr sz="2000">
                <a:solidFill>
                  <a:schemeClr val="dk1"/>
                </a:solidFill>
                <a:latin typeface="Calibri"/>
                <a:ea typeface="Calibri"/>
                <a:cs typeface="Calibri"/>
                <a:sym typeface="Calibri"/>
              </a:defRPr>
            </a:lvl6pPr>
            <a:lvl7pPr marL="2971800" indent="-101600" algn="l" rtl="0">
              <a:spcBef>
                <a:spcPts val="400"/>
              </a:spcBef>
              <a:buClr>
                <a:schemeClr val="dk1"/>
              </a:buClr>
              <a:buFont typeface="Calibri"/>
              <a:buChar char="•"/>
              <a:defRPr sz="2000">
                <a:solidFill>
                  <a:schemeClr val="dk1"/>
                </a:solidFill>
                <a:latin typeface="Calibri"/>
                <a:ea typeface="Calibri"/>
                <a:cs typeface="Calibri"/>
                <a:sym typeface="Calibri"/>
              </a:defRPr>
            </a:lvl7pPr>
            <a:lvl8pPr marL="3429000" indent="-101600" algn="l" rtl="0">
              <a:spcBef>
                <a:spcPts val="400"/>
              </a:spcBef>
              <a:buClr>
                <a:schemeClr val="dk1"/>
              </a:buClr>
              <a:buFont typeface="Calibri"/>
              <a:buChar char="•"/>
              <a:defRPr sz="2000">
                <a:solidFill>
                  <a:schemeClr val="dk1"/>
                </a:solidFill>
                <a:latin typeface="Calibri"/>
                <a:ea typeface="Calibri"/>
                <a:cs typeface="Calibri"/>
                <a:sym typeface="Calibri"/>
              </a:defRPr>
            </a:lvl8pPr>
            <a:lvl9pPr marL="3886200" indent="-101600" algn="l" rtl="0">
              <a:spcBef>
                <a:spcPts val="400"/>
              </a:spcBef>
              <a:buClr>
                <a:schemeClr val="dk1"/>
              </a:buClr>
              <a:buFont typeface="Calibri"/>
              <a:buChar char="•"/>
              <a:defRPr sz="20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algn="ctr" rtl="0">
              <a:spcBef>
                <a:spcPts val="0"/>
              </a:spcBef>
              <a:spcAft>
                <a:spcPts val="0"/>
              </a:spcAft>
              <a:defRPr sz="4400">
                <a:solidFill>
                  <a:schemeClr val="dk1"/>
                </a:solidFill>
                <a:latin typeface="Calibri"/>
                <a:ea typeface="Calibri"/>
                <a:cs typeface="Calibri"/>
                <a:sym typeface="Calibri"/>
              </a:defRPr>
            </a:lvl1pPr>
            <a:lvl2pPr algn="ctr" rtl="0">
              <a:spcBef>
                <a:spcPts val="0"/>
              </a:spcBef>
              <a:spcAft>
                <a:spcPts val="0"/>
              </a:spcAft>
              <a:defRPr sz="4400">
                <a:solidFill>
                  <a:schemeClr val="dk1"/>
                </a:solidFill>
                <a:latin typeface="Calibri"/>
                <a:ea typeface="Calibri"/>
                <a:cs typeface="Calibri"/>
                <a:sym typeface="Calibri"/>
              </a:defRPr>
            </a:lvl2pPr>
            <a:lvl3pPr algn="ctr" rtl="0">
              <a:spcBef>
                <a:spcPts val="0"/>
              </a:spcBef>
              <a:spcAft>
                <a:spcPts val="0"/>
              </a:spcAft>
              <a:defRPr sz="4400">
                <a:solidFill>
                  <a:schemeClr val="dk1"/>
                </a:solidFill>
                <a:latin typeface="Calibri"/>
                <a:ea typeface="Calibri"/>
                <a:cs typeface="Calibri"/>
                <a:sym typeface="Calibri"/>
              </a:defRPr>
            </a:lvl3pPr>
            <a:lvl4pPr algn="ctr" rtl="0">
              <a:spcBef>
                <a:spcPts val="0"/>
              </a:spcBef>
              <a:spcAft>
                <a:spcPts val="0"/>
              </a:spcAft>
              <a:defRPr sz="4400">
                <a:solidFill>
                  <a:schemeClr val="dk1"/>
                </a:solidFill>
                <a:latin typeface="Calibri"/>
                <a:ea typeface="Calibri"/>
                <a:cs typeface="Calibri"/>
                <a:sym typeface="Calibri"/>
              </a:defRPr>
            </a:lvl4pPr>
            <a:lvl5pPr algn="ctr" rtl="0">
              <a:spcBef>
                <a:spcPts val="0"/>
              </a:spcBef>
              <a:spcAft>
                <a:spcPts val="0"/>
              </a:spcAft>
              <a:defRPr sz="4400">
                <a:solidFill>
                  <a:schemeClr val="dk1"/>
                </a:solidFill>
                <a:latin typeface="Calibri"/>
                <a:ea typeface="Calibri"/>
                <a:cs typeface="Calibri"/>
                <a:sym typeface="Calibri"/>
              </a:defRPr>
            </a:lvl5pPr>
            <a:lvl6pPr marL="457200" algn="ctr" rtl="0">
              <a:spcBef>
                <a:spcPts val="0"/>
              </a:spcBef>
              <a:spcAft>
                <a:spcPts val="0"/>
              </a:spcAft>
              <a:defRPr sz="4400">
                <a:solidFill>
                  <a:schemeClr val="dk1"/>
                </a:solidFill>
                <a:latin typeface="Calibri"/>
                <a:ea typeface="Calibri"/>
                <a:cs typeface="Calibri"/>
                <a:sym typeface="Calibri"/>
              </a:defRPr>
            </a:lvl6pPr>
            <a:lvl7pPr marL="914400" algn="ctr" rtl="0">
              <a:spcBef>
                <a:spcPts val="0"/>
              </a:spcBef>
              <a:spcAft>
                <a:spcPts val="0"/>
              </a:spcAft>
              <a:defRPr sz="4400">
                <a:solidFill>
                  <a:schemeClr val="dk1"/>
                </a:solidFill>
                <a:latin typeface="Calibri"/>
                <a:ea typeface="Calibri"/>
                <a:cs typeface="Calibri"/>
                <a:sym typeface="Calibri"/>
              </a:defRPr>
            </a:lvl7pPr>
            <a:lvl8pPr marL="1371600" algn="ctr" rtl="0">
              <a:spcBef>
                <a:spcPts val="0"/>
              </a:spcBef>
              <a:spcAft>
                <a:spcPts val="0"/>
              </a:spcAft>
              <a:defRPr sz="4400">
                <a:solidFill>
                  <a:schemeClr val="dk1"/>
                </a:solidFill>
                <a:latin typeface="Calibri"/>
                <a:ea typeface="Calibri"/>
                <a:cs typeface="Calibri"/>
                <a:sym typeface="Calibri"/>
              </a:defRPr>
            </a:lvl8pPr>
            <a:lvl9pPr marL="1828800" algn="ctr" rtl="0">
              <a:spcBef>
                <a:spcPts val="0"/>
              </a:spcBef>
              <a:spcAft>
                <a:spcPts val="0"/>
              </a:spcAft>
              <a:defRPr sz="4400">
                <a:solidFill>
                  <a:schemeClr val="dk1"/>
                </a:solidFill>
                <a:latin typeface="Calibri"/>
                <a:ea typeface="Calibri"/>
                <a:cs typeface="Calibri"/>
                <a:sym typeface="Calibri"/>
              </a:defRPr>
            </a:lvl9pPr>
          </a:lstStyle>
          <a:p>
            <a:endParaRPr/>
          </a:p>
        </p:txBody>
      </p:sp>
      <p:sp>
        <p:nvSpPr>
          <p:cNvPr id="101" name="Shape 101"/>
          <p:cNvSpPr txBox="1">
            <a:spLocks noGrp="1"/>
          </p:cNvSpPr>
          <p:nvPr>
            <p:ph type="body" idx="1"/>
          </p:nvPr>
        </p:nvSpPr>
        <p:spPr>
          <a:xfrm rot="5400000">
            <a:off x="2309018" y="-251619"/>
            <a:ext cx="4525961" cy="8229600"/>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Calibri"/>
              <a:buChar char="•"/>
              <a:defRPr sz="3200">
                <a:solidFill>
                  <a:schemeClr val="dk1"/>
                </a:solidFill>
                <a:latin typeface="Calibri"/>
                <a:ea typeface="Calibri"/>
                <a:cs typeface="Calibri"/>
                <a:sym typeface="Calibri"/>
              </a:defRPr>
            </a:lvl1pPr>
            <a:lvl2pPr marL="742950" indent="-107950" algn="l" rtl="0">
              <a:spcBef>
                <a:spcPts val="560"/>
              </a:spcBef>
              <a:spcAft>
                <a:spcPts val="0"/>
              </a:spcAft>
              <a:buClr>
                <a:schemeClr val="dk1"/>
              </a:buClr>
              <a:buFont typeface="Calibri"/>
              <a:buChar char="–"/>
              <a:defRPr sz="2800">
                <a:solidFill>
                  <a:schemeClr val="dk1"/>
                </a:solidFill>
                <a:latin typeface="Calibri"/>
                <a:ea typeface="Calibri"/>
                <a:cs typeface="Calibri"/>
                <a:sym typeface="Calibri"/>
              </a:defRPr>
            </a:lvl2pPr>
            <a:lvl3pPr marL="1143000" indent="-76200" algn="l" rtl="0">
              <a:spcBef>
                <a:spcPts val="480"/>
              </a:spcBef>
              <a:spcAft>
                <a:spcPts val="0"/>
              </a:spcAft>
              <a:buClr>
                <a:schemeClr val="dk1"/>
              </a:buClr>
              <a:buFont typeface="Calibri"/>
              <a:buChar char="•"/>
              <a:defRPr sz="2400">
                <a:solidFill>
                  <a:schemeClr val="dk1"/>
                </a:solidFill>
                <a:latin typeface="Calibri"/>
                <a:ea typeface="Calibri"/>
                <a:cs typeface="Calibri"/>
                <a:sym typeface="Calibri"/>
              </a:defRPr>
            </a:lvl3pPr>
            <a:lvl4pPr marL="1600200" indent="-101600" algn="l" rtl="0">
              <a:spcBef>
                <a:spcPts val="400"/>
              </a:spcBef>
              <a:spcAft>
                <a:spcPts val="0"/>
              </a:spcAft>
              <a:buClr>
                <a:schemeClr val="dk1"/>
              </a:buClr>
              <a:buFont typeface="Calibri"/>
              <a:buChar char="–"/>
              <a:defRPr sz="2000">
                <a:solidFill>
                  <a:schemeClr val="dk1"/>
                </a:solidFill>
                <a:latin typeface="Calibri"/>
                <a:ea typeface="Calibri"/>
                <a:cs typeface="Calibri"/>
                <a:sym typeface="Calibri"/>
              </a:defRPr>
            </a:lvl4pPr>
            <a:lvl5pPr marL="2057400" indent="-101600" algn="l" rtl="0">
              <a:spcBef>
                <a:spcPts val="400"/>
              </a:spcBef>
              <a:spcAft>
                <a:spcPts val="0"/>
              </a:spcAft>
              <a:buClr>
                <a:schemeClr val="dk1"/>
              </a:buClr>
              <a:buFont typeface="Calibri"/>
              <a:buChar char="»"/>
              <a:defRPr sz="2000">
                <a:solidFill>
                  <a:schemeClr val="dk1"/>
                </a:solidFill>
                <a:latin typeface="Calibri"/>
                <a:ea typeface="Calibri"/>
                <a:cs typeface="Calibri"/>
                <a:sym typeface="Calibri"/>
              </a:defRPr>
            </a:lvl5pPr>
            <a:lvl6pPr marL="2514600" indent="-101600" algn="l" rtl="0">
              <a:spcBef>
                <a:spcPts val="400"/>
              </a:spcBef>
              <a:buClr>
                <a:schemeClr val="dk1"/>
              </a:buClr>
              <a:buFont typeface="Calibri"/>
              <a:buChar char="•"/>
              <a:defRPr sz="2000">
                <a:solidFill>
                  <a:schemeClr val="dk1"/>
                </a:solidFill>
                <a:latin typeface="Calibri"/>
                <a:ea typeface="Calibri"/>
                <a:cs typeface="Calibri"/>
                <a:sym typeface="Calibri"/>
              </a:defRPr>
            </a:lvl6pPr>
            <a:lvl7pPr marL="2971800" indent="-101600" algn="l" rtl="0">
              <a:spcBef>
                <a:spcPts val="400"/>
              </a:spcBef>
              <a:buClr>
                <a:schemeClr val="dk1"/>
              </a:buClr>
              <a:buFont typeface="Calibri"/>
              <a:buChar char="•"/>
              <a:defRPr sz="2000">
                <a:solidFill>
                  <a:schemeClr val="dk1"/>
                </a:solidFill>
                <a:latin typeface="Calibri"/>
                <a:ea typeface="Calibri"/>
                <a:cs typeface="Calibri"/>
                <a:sym typeface="Calibri"/>
              </a:defRPr>
            </a:lvl7pPr>
            <a:lvl8pPr marL="3429000" indent="-101600" algn="l" rtl="0">
              <a:spcBef>
                <a:spcPts val="400"/>
              </a:spcBef>
              <a:buClr>
                <a:schemeClr val="dk1"/>
              </a:buClr>
              <a:buFont typeface="Calibri"/>
              <a:buChar char="•"/>
              <a:defRPr sz="2000">
                <a:solidFill>
                  <a:schemeClr val="dk1"/>
                </a:solidFill>
                <a:latin typeface="Calibri"/>
                <a:ea typeface="Calibri"/>
                <a:cs typeface="Calibri"/>
                <a:sym typeface="Calibri"/>
              </a:defRPr>
            </a:lvl8pPr>
            <a:lvl9pPr marL="3886200" indent="-101600" algn="l" rtl="0">
              <a:spcBef>
                <a:spcPts val="400"/>
              </a:spcBef>
              <a:buClr>
                <a:schemeClr val="dk1"/>
              </a:buClr>
              <a:buFont typeface="Calibri"/>
              <a:buChar char="•"/>
              <a:defRPr sz="20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spcBef>
                <a:spcPts val="0"/>
              </a:spcBef>
              <a:defRPr sz="2000" b="1"/>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04" name="Shape 104"/>
          <p:cNvSpPr>
            <a:spLocks noGrp="1"/>
          </p:cNvSpPr>
          <p:nvPr>
            <p:ph type="pic" idx="2"/>
          </p:nvPr>
        </p:nvSpPr>
        <p:spPr>
          <a:xfrm>
            <a:off x="1792288" y="612775"/>
            <a:ext cx="5486399" cy="4114800"/>
          </a:xfrm>
          <a:prstGeom prst="rect">
            <a:avLst/>
          </a:prstGeom>
          <a:noFill/>
          <a:ln>
            <a:noFill/>
          </a:ln>
        </p:spPr>
        <p:txBody>
          <a:bodyPr lIns="91425" tIns="91425" rIns="91425" bIns="91425" anchor="t" anchorCtr="0"/>
          <a:lstStyle>
            <a:lvl1pPr marL="0" marR="0" indent="0" algn="l" rtl="0">
              <a:spcBef>
                <a:spcPts val="0"/>
              </a:spcBef>
              <a:buClr>
                <a:srgbClr val="898989"/>
              </a:buClr>
              <a:buFont typeface="Calibri"/>
              <a:buNone/>
              <a:defRPr sz="3200" b="0" i="0" u="none" strike="noStrike" cap="none" baseline="0">
                <a:solidFill>
                  <a:srgbClr val="898989"/>
                </a:solidFill>
                <a:latin typeface="Calibri"/>
                <a:ea typeface="Calibri"/>
                <a:cs typeface="Calibri"/>
                <a:sym typeface="Calibri"/>
              </a:defRPr>
            </a:lvl1pPr>
            <a:lvl2pPr marL="457200" marR="0" indent="0" algn="l" rtl="0">
              <a:spcBef>
                <a:spcPts val="0"/>
              </a:spcBef>
              <a:buFont typeface="Arial"/>
              <a:buNone/>
              <a:defRPr sz="2800" b="0" i="0" u="none" strike="noStrike" cap="none" baseline="0"/>
            </a:lvl2pPr>
            <a:lvl3pPr marL="914400" marR="0" indent="0" algn="l" rtl="0">
              <a:spcBef>
                <a:spcPts val="0"/>
              </a:spcBef>
              <a:buFont typeface="Arial"/>
              <a:buNone/>
              <a:defRPr sz="2400" b="0" i="0" u="none" strike="noStrike" cap="none" baseline="0"/>
            </a:lvl3pPr>
            <a:lvl4pPr marL="1371600" marR="0" indent="0" algn="l" rtl="0">
              <a:spcBef>
                <a:spcPts val="0"/>
              </a:spcBef>
              <a:buFont typeface="Arial"/>
              <a:buNone/>
              <a:defRPr sz="2000" b="0" i="0" u="none" strike="noStrike" cap="none" baseline="0"/>
            </a:lvl4pPr>
            <a:lvl5pPr marL="1828800" marR="0" indent="0" algn="l" rtl="0">
              <a:spcBef>
                <a:spcPts val="0"/>
              </a:spcBef>
              <a:buFont typeface="Arial"/>
              <a:buNone/>
              <a:defRPr sz="2000" b="0" i="0" u="none" strike="noStrike" cap="none" baseline="0"/>
            </a:lvl5pPr>
            <a:lvl6pPr marL="2286000" marR="0" indent="0" algn="l" rtl="0">
              <a:spcBef>
                <a:spcPts val="0"/>
              </a:spcBef>
              <a:buFont typeface="Arial"/>
              <a:buNone/>
              <a:defRPr sz="2000" b="0" i="0" u="none" strike="noStrike" cap="none" baseline="0"/>
            </a:lvl6pPr>
            <a:lvl7pPr marL="2743200" marR="0" indent="0" algn="l" rtl="0">
              <a:spcBef>
                <a:spcPts val="0"/>
              </a:spcBef>
              <a:buFont typeface="Arial"/>
              <a:buNone/>
              <a:defRPr sz="2000" b="0" i="0" u="none" strike="noStrike" cap="none" baseline="0"/>
            </a:lvl7pPr>
            <a:lvl8pPr marL="3200400" marR="0" indent="0" algn="l" rtl="0">
              <a:spcBef>
                <a:spcPts val="0"/>
              </a:spcBef>
              <a:buFont typeface="Arial"/>
              <a:buNone/>
              <a:defRPr sz="2000" b="0" i="0" u="none" strike="noStrike" cap="none" baseline="0"/>
            </a:lvl8pPr>
            <a:lvl9pPr marL="3657600" marR="0" indent="0" algn="l" rtl="0">
              <a:spcBef>
                <a:spcPts val="0"/>
              </a:spcBef>
              <a:buFont typeface="Arial"/>
              <a:buNone/>
              <a:defRPr sz="2000" b="0" i="0" u="none" strike="noStrike" cap="none" baseline="0"/>
            </a:lvl9pPr>
          </a:lstStyle>
          <a:p>
            <a:endParaRPr/>
          </a:p>
        </p:txBody>
      </p:sp>
      <p:sp>
        <p:nvSpPr>
          <p:cNvPr id="105" name="Shape 105"/>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Calibri"/>
              <a:buNone/>
              <a:defRPr sz="1400"/>
            </a:lvl1pPr>
            <a:lvl2pPr marL="457200" indent="0" rtl="0">
              <a:spcBef>
                <a:spcPts val="0"/>
              </a:spcBef>
              <a:buFont typeface="Calibri"/>
              <a:buNone/>
              <a:defRPr sz="1200"/>
            </a:lvl2pPr>
            <a:lvl3pPr marL="914400" indent="0" rtl="0">
              <a:spcBef>
                <a:spcPts val="0"/>
              </a:spcBef>
              <a:buFont typeface="Calibri"/>
              <a:buNone/>
              <a:defRPr sz="1000"/>
            </a:lvl3pPr>
            <a:lvl4pPr marL="1371600" indent="0" rtl="0">
              <a:spcBef>
                <a:spcPts val="0"/>
              </a:spcBef>
              <a:buFont typeface="Calibri"/>
              <a:buNone/>
              <a:defRPr sz="900"/>
            </a:lvl4pPr>
            <a:lvl5pPr marL="1828800" indent="0" rtl="0">
              <a:spcBef>
                <a:spcPts val="0"/>
              </a:spcBef>
              <a:buFont typeface="Calibri"/>
              <a:buNone/>
              <a:defRPr sz="900"/>
            </a:lvl5pPr>
            <a:lvl6pPr marL="2286000" indent="0" rtl="0">
              <a:spcBef>
                <a:spcPts val="0"/>
              </a:spcBef>
              <a:buFont typeface="Calibri"/>
              <a:buNone/>
              <a:defRPr sz="900"/>
            </a:lvl6pPr>
            <a:lvl7pPr marL="2743200" indent="0" rtl="0">
              <a:spcBef>
                <a:spcPts val="0"/>
              </a:spcBef>
              <a:buFont typeface="Calibri"/>
              <a:buNone/>
              <a:defRPr sz="900"/>
            </a:lvl7pPr>
            <a:lvl8pPr marL="3200400" indent="0" rtl="0">
              <a:spcBef>
                <a:spcPts val="0"/>
              </a:spcBef>
              <a:buFont typeface="Calibri"/>
              <a:buNone/>
              <a:defRPr sz="900"/>
            </a:lvl8pPr>
            <a:lvl9pPr marL="3657600" indent="0" rtl="0">
              <a:spcBef>
                <a:spcPts val="0"/>
              </a:spcBef>
              <a:buFont typeface="Calibri"/>
              <a:buNone/>
              <a:defRPr sz="900"/>
            </a:lvl9pPr>
          </a:lstStyle>
          <a:p>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spcBef>
                <a:spcPts val="0"/>
              </a:spcBef>
              <a:defRPr sz="2000" b="1"/>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08" name="Shape 108"/>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spcBef>
                <a:spcPts val="0"/>
              </a:spcBef>
              <a:defRPr sz="3200"/>
            </a:lvl1pPr>
            <a:lvl2pPr rtl="0">
              <a:spcBef>
                <a:spcPts val="0"/>
              </a:spcBef>
              <a:defRPr sz="2800"/>
            </a:lvl2pPr>
            <a:lvl3pPr rtl="0">
              <a:spcBef>
                <a:spcPts val="0"/>
              </a:spcBef>
              <a:defRPr sz="2400"/>
            </a:lvl3pPr>
            <a:lvl4pPr rtl="0">
              <a:spcBef>
                <a:spcPts val="0"/>
              </a:spcBef>
              <a:defRPr sz="2000"/>
            </a:lvl4pPr>
            <a:lvl5pPr rtl="0">
              <a:spcBef>
                <a:spcPts val="0"/>
              </a:spcBef>
              <a:defRPr sz="2000"/>
            </a:lvl5pPr>
            <a:lvl6pPr rtl="0">
              <a:spcBef>
                <a:spcPts val="0"/>
              </a:spcBef>
              <a:defRPr sz="2000"/>
            </a:lvl6pPr>
            <a:lvl7pPr rtl="0">
              <a:spcBef>
                <a:spcPts val="0"/>
              </a:spcBef>
              <a:defRPr sz="2000"/>
            </a:lvl7pPr>
            <a:lvl8pPr rtl="0">
              <a:spcBef>
                <a:spcPts val="0"/>
              </a:spcBef>
              <a:defRPr sz="2000"/>
            </a:lvl8pPr>
            <a:lvl9pPr rtl="0">
              <a:spcBef>
                <a:spcPts val="0"/>
              </a:spcBef>
              <a:defRPr sz="2000"/>
            </a:lvl9pPr>
          </a:lstStyle>
          <a:p>
            <a:endParaRPr/>
          </a:p>
        </p:txBody>
      </p:sp>
      <p:sp>
        <p:nvSpPr>
          <p:cNvPr id="109" name="Shape 109"/>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Calibri"/>
              <a:buNone/>
              <a:defRPr sz="1400"/>
            </a:lvl1pPr>
            <a:lvl2pPr marL="457200" indent="0" rtl="0">
              <a:spcBef>
                <a:spcPts val="0"/>
              </a:spcBef>
              <a:buFont typeface="Calibri"/>
              <a:buNone/>
              <a:defRPr sz="1200"/>
            </a:lvl2pPr>
            <a:lvl3pPr marL="914400" indent="0" rtl="0">
              <a:spcBef>
                <a:spcPts val="0"/>
              </a:spcBef>
              <a:buFont typeface="Calibri"/>
              <a:buNone/>
              <a:defRPr sz="1000"/>
            </a:lvl3pPr>
            <a:lvl4pPr marL="1371600" indent="0" rtl="0">
              <a:spcBef>
                <a:spcPts val="0"/>
              </a:spcBef>
              <a:buFont typeface="Calibri"/>
              <a:buNone/>
              <a:defRPr sz="900"/>
            </a:lvl4pPr>
            <a:lvl5pPr marL="1828800" indent="0" rtl="0">
              <a:spcBef>
                <a:spcPts val="0"/>
              </a:spcBef>
              <a:buFont typeface="Calibri"/>
              <a:buNone/>
              <a:defRPr sz="900"/>
            </a:lvl5pPr>
            <a:lvl6pPr marL="2286000" indent="0" rtl="0">
              <a:spcBef>
                <a:spcPts val="0"/>
              </a:spcBef>
              <a:buFont typeface="Calibri"/>
              <a:buNone/>
              <a:defRPr sz="900"/>
            </a:lvl6pPr>
            <a:lvl7pPr marL="2743200" indent="0" rtl="0">
              <a:spcBef>
                <a:spcPts val="0"/>
              </a:spcBef>
              <a:buFont typeface="Calibri"/>
              <a:buNone/>
              <a:defRPr sz="900"/>
            </a:lvl7pPr>
            <a:lvl8pPr marL="3200400" indent="0" rtl="0">
              <a:spcBef>
                <a:spcPts val="0"/>
              </a:spcBef>
              <a:buFont typeface="Calibri"/>
              <a:buNone/>
              <a:defRPr sz="900"/>
            </a:lvl8pPr>
            <a:lvl9pPr marL="3657600" indent="0" rtl="0">
              <a:spcBef>
                <a:spcPts val="0"/>
              </a:spcBef>
              <a:buFont typeface="Calibri"/>
              <a:buNone/>
              <a:defRPr sz="900"/>
            </a:lvl9pPr>
          </a:lstStyle>
          <a:p>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10"/>
        <p:cNvGrpSpPr/>
        <p:nvPr/>
      </p:nvGrpSpPr>
      <p:grpSpPr>
        <a:xfrm>
          <a:off x="0" y="0"/>
          <a:ext cx="0" cy="0"/>
          <a:chOff x="0" y="0"/>
          <a:chExt cx="0" cy="0"/>
        </a:xfrm>
      </p:grpSpPr>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algn="ctr" rtl="0">
              <a:spcBef>
                <a:spcPts val="0"/>
              </a:spcBef>
              <a:spcAft>
                <a:spcPts val="0"/>
              </a:spcAft>
              <a:defRPr sz="4400">
                <a:solidFill>
                  <a:schemeClr val="dk1"/>
                </a:solidFill>
                <a:latin typeface="Calibri"/>
                <a:ea typeface="Calibri"/>
                <a:cs typeface="Calibri"/>
                <a:sym typeface="Calibri"/>
              </a:defRPr>
            </a:lvl1pPr>
            <a:lvl2pPr algn="ctr" rtl="0">
              <a:spcBef>
                <a:spcPts val="0"/>
              </a:spcBef>
              <a:spcAft>
                <a:spcPts val="0"/>
              </a:spcAft>
              <a:defRPr sz="4400">
                <a:solidFill>
                  <a:schemeClr val="dk1"/>
                </a:solidFill>
                <a:latin typeface="Calibri"/>
                <a:ea typeface="Calibri"/>
                <a:cs typeface="Calibri"/>
                <a:sym typeface="Calibri"/>
              </a:defRPr>
            </a:lvl2pPr>
            <a:lvl3pPr algn="ctr" rtl="0">
              <a:spcBef>
                <a:spcPts val="0"/>
              </a:spcBef>
              <a:spcAft>
                <a:spcPts val="0"/>
              </a:spcAft>
              <a:defRPr sz="4400">
                <a:solidFill>
                  <a:schemeClr val="dk1"/>
                </a:solidFill>
                <a:latin typeface="Calibri"/>
                <a:ea typeface="Calibri"/>
                <a:cs typeface="Calibri"/>
                <a:sym typeface="Calibri"/>
              </a:defRPr>
            </a:lvl3pPr>
            <a:lvl4pPr algn="ctr" rtl="0">
              <a:spcBef>
                <a:spcPts val="0"/>
              </a:spcBef>
              <a:spcAft>
                <a:spcPts val="0"/>
              </a:spcAft>
              <a:defRPr sz="4400">
                <a:solidFill>
                  <a:schemeClr val="dk1"/>
                </a:solidFill>
                <a:latin typeface="Calibri"/>
                <a:ea typeface="Calibri"/>
                <a:cs typeface="Calibri"/>
                <a:sym typeface="Calibri"/>
              </a:defRPr>
            </a:lvl4pPr>
            <a:lvl5pPr algn="ctr" rtl="0">
              <a:spcBef>
                <a:spcPts val="0"/>
              </a:spcBef>
              <a:spcAft>
                <a:spcPts val="0"/>
              </a:spcAft>
              <a:defRPr sz="4400">
                <a:solidFill>
                  <a:schemeClr val="dk1"/>
                </a:solidFill>
                <a:latin typeface="Calibri"/>
                <a:ea typeface="Calibri"/>
                <a:cs typeface="Calibri"/>
                <a:sym typeface="Calibri"/>
              </a:defRPr>
            </a:lvl5pPr>
            <a:lvl6pPr marL="457200" algn="ctr" rtl="0">
              <a:spcBef>
                <a:spcPts val="0"/>
              </a:spcBef>
              <a:spcAft>
                <a:spcPts val="0"/>
              </a:spcAft>
              <a:defRPr sz="4400">
                <a:solidFill>
                  <a:schemeClr val="dk1"/>
                </a:solidFill>
                <a:latin typeface="Calibri"/>
                <a:ea typeface="Calibri"/>
                <a:cs typeface="Calibri"/>
                <a:sym typeface="Calibri"/>
              </a:defRPr>
            </a:lvl6pPr>
            <a:lvl7pPr marL="914400" algn="ctr" rtl="0">
              <a:spcBef>
                <a:spcPts val="0"/>
              </a:spcBef>
              <a:spcAft>
                <a:spcPts val="0"/>
              </a:spcAft>
              <a:defRPr sz="4400">
                <a:solidFill>
                  <a:schemeClr val="dk1"/>
                </a:solidFill>
                <a:latin typeface="Calibri"/>
                <a:ea typeface="Calibri"/>
                <a:cs typeface="Calibri"/>
                <a:sym typeface="Calibri"/>
              </a:defRPr>
            </a:lvl7pPr>
            <a:lvl8pPr marL="1371600" algn="ctr" rtl="0">
              <a:spcBef>
                <a:spcPts val="0"/>
              </a:spcBef>
              <a:spcAft>
                <a:spcPts val="0"/>
              </a:spcAft>
              <a:defRPr sz="4400">
                <a:solidFill>
                  <a:schemeClr val="dk1"/>
                </a:solidFill>
                <a:latin typeface="Calibri"/>
                <a:ea typeface="Calibri"/>
                <a:cs typeface="Calibri"/>
                <a:sym typeface="Calibri"/>
              </a:defRPr>
            </a:lvl8pPr>
            <a:lvl9pPr marL="1828800" algn="ctr" rtl="0">
              <a:spcBef>
                <a:spcPts val="0"/>
              </a:spcBef>
              <a:spcAft>
                <a:spcPts val="0"/>
              </a:spcAft>
              <a:defRPr sz="44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rtl="0">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15" name="Shape 115"/>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Calibri"/>
              <a:buNone/>
              <a:defRPr sz="2400" b="1"/>
            </a:lvl1pPr>
            <a:lvl2pPr marL="457200" indent="0" rtl="0">
              <a:spcBef>
                <a:spcPts val="0"/>
              </a:spcBef>
              <a:buFont typeface="Calibri"/>
              <a:buNone/>
              <a:defRPr sz="2000" b="1"/>
            </a:lvl2pPr>
            <a:lvl3pPr marL="914400" indent="0" rtl="0">
              <a:spcBef>
                <a:spcPts val="0"/>
              </a:spcBef>
              <a:buFont typeface="Calibri"/>
              <a:buNone/>
              <a:defRPr sz="1800" b="1"/>
            </a:lvl3pPr>
            <a:lvl4pPr marL="1371600" indent="0" rtl="0">
              <a:spcBef>
                <a:spcPts val="0"/>
              </a:spcBef>
              <a:buFont typeface="Calibri"/>
              <a:buNone/>
              <a:defRPr sz="1600" b="1"/>
            </a:lvl4pPr>
            <a:lvl5pPr marL="1828800" indent="0" rtl="0">
              <a:spcBef>
                <a:spcPts val="0"/>
              </a:spcBef>
              <a:buFont typeface="Calibri"/>
              <a:buNone/>
              <a:defRPr sz="1600" b="1"/>
            </a:lvl5pPr>
            <a:lvl6pPr marL="2286000" indent="0" rtl="0">
              <a:spcBef>
                <a:spcPts val="0"/>
              </a:spcBef>
              <a:buFont typeface="Calibri"/>
              <a:buNone/>
              <a:defRPr sz="1600" b="1"/>
            </a:lvl6pPr>
            <a:lvl7pPr marL="2743200" indent="0" rtl="0">
              <a:spcBef>
                <a:spcPts val="0"/>
              </a:spcBef>
              <a:buFont typeface="Calibri"/>
              <a:buNone/>
              <a:defRPr sz="1600" b="1"/>
            </a:lvl7pPr>
            <a:lvl8pPr marL="3200400" indent="0" rtl="0">
              <a:spcBef>
                <a:spcPts val="0"/>
              </a:spcBef>
              <a:buFont typeface="Calibri"/>
              <a:buNone/>
              <a:defRPr sz="1600" b="1"/>
            </a:lvl8pPr>
            <a:lvl9pPr marL="3657600" indent="0" rtl="0">
              <a:spcBef>
                <a:spcPts val="0"/>
              </a:spcBef>
              <a:buFont typeface="Calibri"/>
              <a:buNone/>
              <a:defRPr sz="1600" b="1"/>
            </a:lvl9pPr>
          </a:lstStyle>
          <a:p>
            <a:endParaRPr/>
          </a:p>
        </p:txBody>
      </p:sp>
      <p:sp>
        <p:nvSpPr>
          <p:cNvPr id="116" name="Shape 116"/>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
        <p:nvSpPr>
          <p:cNvPr id="117" name="Shape 117"/>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spcBef>
                <a:spcPts val="0"/>
              </a:spcBef>
              <a:buFont typeface="Calibri"/>
              <a:buNone/>
              <a:defRPr sz="2400" b="1"/>
            </a:lvl1pPr>
            <a:lvl2pPr marL="457200" indent="0" rtl="0">
              <a:spcBef>
                <a:spcPts val="0"/>
              </a:spcBef>
              <a:buFont typeface="Calibri"/>
              <a:buNone/>
              <a:defRPr sz="2000" b="1"/>
            </a:lvl2pPr>
            <a:lvl3pPr marL="914400" indent="0" rtl="0">
              <a:spcBef>
                <a:spcPts val="0"/>
              </a:spcBef>
              <a:buFont typeface="Calibri"/>
              <a:buNone/>
              <a:defRPr sz="1800" b="1"/>
            </a:lvl3pPr>
            <a:lvl4pPr marL="1371600" indent="0" rtl="0">
              <a:spcBef>
                <a:spcPts val="0"/>
              </a:spcBef>
              <a:buFont typeface="Calibri"/>
              <a:buNone/>
              <a:defRPr sz="1600" b="1"/>
            </a:lvl4pPr>
            <a:lvl5pPr marL="1828800" indent="0" rtl="0">
              <a:spcBef>
                <a:spcPts val="0"/>
              </a:spcBef>
              <a:buFont typeface="Calibri"/>
              <a:buNone/>
              <a:defRPr sz="1600" b="1"/>
            </a:lvl5pPr>
            <a:lvl6pPr marL="2286000" indent="0" rtl="0">
              <a:spcBef>
                <a:spcPts val="0"/>
              </a:spcBef>
              <a:buFont typeface="Calibri"/>
              <a:buNone/>
              <a:defRPr sz="1600" b="1"/>
            </a:lvl6pPr>
            <a:lvl7pPr marL="2743200" indent="0" rtl="0">
              <a:spcBef>
                <a:spcPts val="0"/>
              </a:spcBef>
              <a:buFont typeface="Calibri"/>
              <a:buNone/>
              <a:defRPr sz="1600" b="1"/>
            </a:lvl7pPr>
            <a:lvl8pPr marL="3200400" indent="0" rtl="0">
              <a:spcBef>
                <a:spcPts val="0"/>
              </a:spcBef>
              <a:buFont typeface="Calibri"/>
              <a:buNone/>
              <a:defRPr sz="1600" b="1"/>
            </a:lvl8pPr>
            <a:lvl9pPr marL="3657600" indent="0" rtl="0">
              <a:spcBef>
                <a:spcPts val="0"/>
              </a:spcBef>
              <a:buFont typeface="Calibri"/>
              <a:buNone/>
              <a:defRPr sz="1600" b="1"/>
            </a:lvl9pPr>
          </a:lstStyle>
          <a:p>
            <a:endParaRPr/>
          </a:p>
        </p:txBody>
      </p:sp>
      <p:sp>
        <p:nvSpPr>
          <p:cNvPr id="118" name="Shape 118"/>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spcBef>
                <a:spcPts val="0"/>
              </a:spcBef>
              <a:defRPr sz="2000" b="1"/>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2" name="Shape 22"/>
          <p:cNvSpPr>
            <a:spLocks noGrp="1"/>
          </p:cNvSpPr>
          <p:nvPr>
            <p:ph type="pic" idx="2"/>
          </p:nvPr>
        </p:nvSpPr>
        <p:spPr>
          <a:xfrm>
            <a:off x="1792288" y="612775"/>
            <a:ext cx="5486399" cy="4114800"/>
          </a:xfrm>
          <a:prstGeom prst="rect">
            <a:avLst/>
          </a:prstGeom>
          <a:noFill/>
          <a:ln>
            <a:noFill/>
          </a:ln>
        </p:spPr>
        <p:txBody>
          <a:bodyPr lIns="91425" tIns="91425" rIns="91425" bIns="91425" anchor="t" anchorCtr="0"/>
          <a:lstStyle>
            <a:lvl1pPr marL="0" marR="0" indent="0" algn="l" rtl="0">
              <a:spcBef>
                <a:spcPts val="0"/>
              </a:spcBef>
              <a:buClr>
                <a:srgbClr val="898989"/>
              </a:buClr>
              <a:buFont typeface="Calibri"/>
              <a:buNone/>
              <a:defRPr sz="3200" b="0" i="0" u="none" strike="noStrike" cap="none" baseline="0">
                <a:solidFill>
                  <a:srgbClr val="898989"/>
                </a:solidFill>
                <a:latin typeface="Calibri"/>
                <a:ea typeface="Calibri"/>
                <a:cs typeface="Calibri"/>
                <a:sym typeface="Calibri"/>
              </a:defRPr>
            </a:lvl1pPr>
            <a:lvl2pPr marL="457200" marR="0" indent="0" algn="l" rtl="0">
              <a:spcBef>
                <a:spcPts val="0"/>
              </a:spcBef>
              <a:buFont typeface="Arial"/>
              <a:buNone/>
              <a:defRPr sz="2800" b="0" i="0" u="none" strike="noStrike" cap="none" baseline="0"/>
            </a:lvl2pPr>
            <a:lvl3pPr marL="914400" marR="0" indent="0" algn="l" rtl="0">
              <a:spcBef>
                <a:spcPts val="0"/>
              </a:spcBef>
              <a:buFont typeface="Arial"/>
              <a:buNone/>
              <a:defRPr sz="2400" b="0" i="0" u="none" strike="noStrike" cap="none" baseline="0"/>
            </a:lvl3pPr>
            <a:lvl4pPr marL="1371600" marR="0" indent="0" algn="l" rtl="0">
              <a:spcBef>
                <a:spcPts val="0"/>
              </a:spcBef>
              <a:buFont typeface="Arial"/>
              <a:buNone/>
              <a:defRPr sz="2000" b="0" i="0" u="none" strike="noStrike" cap="none" baseline="0"/>
            </a:lvl4pPr>
            <a:lvl5pPr marL="1828800" marR="0" indent="0" algn="l" rtl="0">
              <a:spcBef>
                <a:spcPts val="0"/>
              </a:spcBef>
              <a:buFont typeface="Arial"/>
              <a:buNone/>
              <a:defRPr sz="2000" b="0" i="0" u="none" strike="noStrike" cap="none" baseline="0"/>
            </a:lvl5pPr>
            <a:lvl6pPr marL="2286000" marR="0" indent="0" algn="l" rtl="0">
              <a:spcBef>
                <a:spcPts val="0"/>
              </a:spcBef>
              <a:buFont typeface="Arial"/>
              <a:buNone/>
              <a:defRPr sz="2000" b="0" i="0" u="none" strike="noStrike" cap="none" baseline="0"/>
            </a:lvl6pPr>
            <a:lvl7pPr marL="2743200" marR="0" indent="0" algn="l" rtl="0">
              <a:spcBef>
                <a:spcPts val="0"/>
              </a:spcBef>
              <a:buFont typeface="Arial"/>
              <a:buNone/>
              <a:defRPr sz="2000" b="0" i="0" u="none" strike="noStrike" cap="none" baseline="0"/>
            </a:lvl7pPr>
            <a:lvl8pPr marL="3200400" marR="0" indent="0" algn="l" rtl="0">
              <a:spcBef>
                <a:spcPts val="0"/>
              </a:spcBef>
              <a:buFont typeface="Arial"/>
              <a:buNone/>
              <a:defRPr sz="2000" b="0" i="0" u="none" strike="noStrike" cap="none" baseline="0"/>
            </a:lvl8pPr>
            <a:lvl9pPr marL="3657600" marR="0" indent="0" algn="l" rtl="0">
              <a:spcBef>
                <a:spcPts val="0"/>
              </a:spcBef>
              <a:buFont typeface="Arial"/>
              <a:buNone/>
              <a:defRPr sz="2000" b="0" i="0" u="none" strike="noStrike" cap="none" baseline="0"/>
            </a:lvl9pPr>
          </a:lstStyle>
          <a:p>
            <a:endParaRPr/>
          </a:p>
        </p:txBody>
      </p:sp>
      <p:sp>
        <p:nvSpPr>
          <p:cNvPr id="23" name="Shape 23"/>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Calibri"/>
              <a:buNone/>
              <a:defRPr sz="1400"/>
            </a:lvl1pPr>
            <a:lvl2pPr marL="457200" indent="0" rtl="0">
              <a:spcBef>
                <a:spcPts val="0"/>
              </a:spcBef>
              <a:buFont typeface="Calibri"/>
              <a:buNone/>
              <a:defRPr sz="1200"/>
            </a:lvl2pPr>
            <a:lvl3pPr marL="914400" indent="0" rtl="0">
              <a:spcBef>
                <a:spcPts val="0"/>
              </a:spcBef>
              <a:buFont typeface="Calibri"/>
              <a:buNone/>
              <a:defRPr sz="1000"/>
            </a:lvl3pPr>
            <a:lvl4pPr marL="1371600" indent="0" rtl="0">
              <a:spcBef>
                <a:spcPts val="0"/>
              </a:spcBef>
              <a:buFont typeface="Calibri"/>
              <a:buNone/>
              <a:defRPr sz="900"/>
            </a:lvl4pPr>
            <a:lvl5pPr marL="1828800" indent="0" rtl="0">
              <a:spcBef>
                <a:spcPts val="0"/>
              </a:spcBef>
              <a:buFont typeface="Calibri"/>
              <a:buNone/>
              <a:defRPr sz="900"/>
            </a:lvl5pPr>
            <a:lvl6pPr marL="2286000" indent="0" rtl="0">
              <a:spcBef>
                <a:spcPts val="0"/>
              </a:spcBef>
              <a:buFont typeface="Calibri"/>
              <a:buNone/>
              <a:defRPr sz="900"/>
            </a:lvl6pPr>
            <a:lvl7pPr marL="2743200" indent="0" rtl="0">
              <a:spcBef>
                <a:spcPts val="0"/>
              </a:spcBef>
              <a:buFont typeface="Calibri"/>
              <a:buNone/>
              <a:defRPr sz="900"/>
            </a:lvl7pPr>
            <a:lvl8pPr marL="3200400" indent="0" rtl="0">
              <a:spcBef>
                <a:spcPts val="0"/>
              </a:spcBef>
              <a:buFont typeface="Calibri"/>
              <a:buNone/>
              <a:defRPr sz="900"/>
            </a:lvl8pPr>
            <a:lvl9pPr marL="3657600" indent="0" rtl="0">
              <a:spcBef>
                <a:spcPts val="0"/>
              </a:spcBef>
              <a:buFont typeface="Calibri"/>
              <a:buNone/>
              <a:defRPr sz="900"/>
            </a:lvl9pPr>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algn="ctr" rtl="0">
              <a:spcBef>
                <a:spcPts val="0"/>
              </a:spcBef>
              <a:spcAft>
                <a:spcPts val="0"/>
              </a:spcAft>
              <a:defRPr sz="4400">
                <a:solidFill>
                  <a:schemeClr val="dk1"/>
                </a:solidFill>
                <a:latin typeface="Calibri"/>
                <a:ea typeface="Calibri"/>
                <a:cs typeface="Calibri"/>
                <a:sym typeface="Calibri"/>
              </a:defRPr>
            </a:lvl1pPr>
            <a:lvl2pPr algn="ctr" rtl="0">
              <a:spcBef>
                <a:spcPts val="0"/>
              </a:spcBef>
              <a:spcAft>
                <a:spcPts val="0"/>
              </a:spcAft>
              <a:defRPr sz="4400">
                <a:solidFill>
                  <a:schemeClr val="dk1"/>
                </a:solidFill>
                <a:latin typeface="Calibri"/>
                <a:ea typeface="Calibri"/>
                <a:cs typeface="Calibri"/>
                <a:sym typeface="Calibri"/>
              </a:defRPr>
            </a:lvl2pPr>
            <a:lvl3pPr algn="ctr" rtl="0">
              <a:spcBef>
                <a:spcPts val="0"/>
              </a:spcBef>
              <a:spcAft>
                <a:spcPts val="0"/>
              </a:spcAft>
              <a:defRPr sz="4400">
                <a:solidFill>
                  <a:schemeClr val="dk1"/>
                </a:solidFill>
                <a:latin typeface="Calibri"/>
                <a:ea typeface="Calibri"/>
                <a:cs typeface="Calibri"/>
                <a:sym typeface="Calibri"/>
              </a:defRPr>
            </a:lvl3pPr>
            <a:lvl4pPr algn="ctr" rtl="0">
              <a:spcBef>
                <a:spcPts val="0"/>
              </a:spcBef>
              <a:spcAft>
                <a:spcPts val="0"/>
              </a:spcAft>
              <a:defRPr sz="4400">
                <a:solidFill>
                  <a:schemeClr val="dk1"/>
                </a:solidFill>
                <a:latin typeface="Calibri"/>
                <a:ea typeface="Calibri"/>
                <a:cs typeface="Calibri"/>
                <a:sym typeface="Calibri"/>
              </a:defRPr>
            </a:lvl4pPr>
            <a:lvl5pPr algn="ctr" rtl="0">
              <a:spcBef>
                <a:spcPts val="0"/>
              </a:spcBef>
              <a:spcAft>
                <a:spcPts val="0"/>
              </a:spcAft>
              <a:defRPr sz="4400">
                <a:solidFill>
                  <a:schemeClr val="dk1"/>
                </a:solidFill>
                <a:latin typeface="Calibri"/>
                <a:ea typeface="Calibri"/>
                <a:cs typeface="Calibri"/>
                <a:sym typeface="Calibri"/>
              </a:defRPr>
            </a:lvl5pPr>
            <a:lvl6pPr marL="457200" algn="ctr" rtl="0">
              <a:spcBef>
                <a:spcPts val="0"/>
              </a:spcBef>
              <a:spcAft>
                <a:spcPts val="0"/>
              </a:spcAft>
              <a:defRPr sz="4400">
                <a:solidFill>
                  <a:schemeClr val="dk1"/>
                </a:solidFill>
                <a:latin typeface="Calibri"/>
                <a:ea typeface="Calibri"/>
                <a:cs typeface="Calibri"/>
                <a:sym typeface="Calibri"/>
              </a:defRPr>
            </a:lvl6pPr>
            <a:lvl7pPr marL="914400" algn="ctr" rtl="0">
              <a:spcBef>
                <a:spcPts val="0"/>
              </a:spcBef>
              <a:spcAft>
                <a:spcPts val="0"/>
              </a:spcAft>
              <a:defRPr sz="4400">
                <a:solidFill>
                  <a:schemeClr val="dk1"/>
                </a:solidFill>
                <a:latin typeface="Calibri"/>
                <a:ea typeface="Calibri"/>
                <a:cs typeface="Calibri"/>
                <a:sym typeface="Calibri"/>
              </a:defRPr>
            </a:lvl7pPr>
            <a:lvl8pPr marL="1371600" algn="ctr" rtl="0">
              <a:spcBef>
                <a:spcPts val="0"/>
              </a:spcBef>
              <a:spcAft>
                <a:spcPts val="0"/>
              </a:spcAft>
              <a:defRPr sz="4400">
                <a:solidFill>
                  <a:schemeClr val="dk1"/>
                </a:solidFill>
                <a:latin typeface="Calibri"/>
                <a:ea typeface="Calibri"/>
                <a:cs typeface="Calibri"/>
                <a:sym typeface="Calibri"/>
              </a:defRPr>
            </a:lvl8pPr>
            <a:lvl9pPr marL="1828800" algn="ctr" rtl="0">
              <a:spcBef>
                <a:spcPts val="0"/>
              </a:spcBef>
              <a:spcAft>
                <a:spcPts val="0"/>
              </a:spcAft>
              <a:defRPr sz="4400">
                <a:solidFill>
                  <a:schemeClr val="dk1"/>
                </a:solidFill>
                <a:latin typeface="Calibri"/>
                <a:ea typeface="Calibri"/>
                <a:cs typeface="Calibri"/>
                <a:sym typeface="Calibri"/>
              </a:defRPr>
            </a:lvl9pPr>
          </a:lstStyle>
          <a:p>
            <a:endParaRPr/>
          </a:p>
        </p:txBody>
      </p:sp>
      <p:sp>
        <p:nvSpPr>
          <p:cNvPr id="121" name="Shape 121"/>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
        <p:nvSpPr>
          <p:cNvPr id="122" name="Shape 122"/>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sz="4000" b="1" cap="small"/>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25" name="Shape 125"/>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Clr>
                <a:srgbClr val="888888"/>
              </a:buClr>
              <a:buFont typeface="Calibri"/>
              <a:buNone/>
              <a:defRPr sz="2000">
                <a:solidFill>
                  <a:srgbClr val="888888"/>
                </a:solidFill>
              </a:defRPr>
            </a:lvl1pPr>
            <a:lvl2pPr marL="457200" indent="0" rtl="0">
              <a:spcBef>
                <a:spcPts val="0"/>
              </a:spcBef>
              <a:buClr>
                <a:srgbClr val="888888"/>
              </a:buClr>
              <a:buFont typeface="Calibri"/>
              <a:buNone/>
              <a:defRPr sz="1800">
                <a:solidFill>
                  <a:srgbClr val="888888"/>
                </a:solidFill>
              </a:defRPr>
            </a:lvl2pPr>
            <a:lvl3pPr marL="914400" indent="0" rtl="0">
              <a:spcBef>
                <a:spcPts val="0"/>
              </a:spcBef>
              <a:buClr>
                <a:srgbClr val="888888"/>
              </a:buClr>
              <a:buFont typeface="Calibri"/>
              <a:buNone/>
              <a:defRPr sz="1600">
                <a:solidFill>
                  <a:srgbClr val="888888"/>
                </a:solidFill>
              </a:defRPr>
            </a:lvl3pPr>
            <a:lvl4pPr marL="1371600" indent="0" rtl="0">
              <a:spcBef>
                <a:spcPts val="0"/>
              </a:spcBef>
              <a:buClr>
                <a:srgbClr val="888888"/>
              </a:buClr>
              <a:buFont typeface="Calibri"/>
              <a:buNone/>
              <a:defRPr sz="1400">
                <a:solidFill>
                  <a:srgbClr val="888888"/>
                </a:solidFill>
              </a:defRPr>
            </a:lvl4pPr>
            <a:lvl5pPr marL="1828800" indent="0" rtl="0">
              <a:spcBef>
                <a:spcPts val="0"/>
              </a:spcBef>
              <a:buClr>
                <a:srgbClr val="888888"/>
              </a:buClr>
              <a:buFont typeface="Calibri"/>
              <a:buNone/>
              <a:defRPr sz="1400">
                <a:solidFill>
                  <a:srgbClr val="888888"/>
                </a:solidFill>
              </a:defRPr>
            </a:lvl5pPr>
            <a:lvl6pPr marL="2286000" indent="0" rtl="0">
              <a:spcBef>
                <a:spcPts val="0"/>
              </a:spcBef>
              <a:buClr>
                <a:srgbClr val="888888"/>
              </a:buClr>
              <a:buFont typeface="Calibri"/>
              <a:buNone/>
              <a:defRPr sz="1400">
                <a:solidFill>
                  <a:srgbClr val="888888"/>
                </a:solidFill>
              </a:defRPr>
            </a:lvl6pPr>
            <a:lvl7pPr marL="2743200" indent="0" rtl="0">
              <a:spcBef>
                <a:spcPts val="0"/>
              </a:spcBef>
              <a:buClr>
                <a:srgbClr val="888888"/>
              </a:buClr>
              <a:buFont typeface="Calibri"/>
              <a:buNone/>
              <a:defRPr sz="1400">
                <a:solidFill>
                  <a:srgbClr val="888888"/>
                </a:solidFill>
              </a:defRPr>
            </a:lvl7pPr>
            <a:lvl8pPr marL="3200400" indent="0" rtl="0">
              <a:spcBef>
                <a:spcPts val="0"/>
              </a:spcBef>
              <a:buClr>
                <a:srgbClr val="888888"/>
              </a:buClr>
              <a:buFont typeface="Calibri"/>
              <a:buNone/>
              <a:defRPr sz="1400">
                <a:solidFill>
                  <a:srgbClr val="888888"/>
                </a:solidFill>
              </a:defRPr>
            </a:lvl8pPr>
            <a:lvl9pPr marL="3657600" indent="0" rtl="0">
              <a:spcBef>
                <a:spcPts val="0"/>
              </a:spcBef>
              <a:buClr>
                <a:srgbClr val="888888"/>
              </a:buClr>
              <a:buFont typeface="Calibri"/>
              <a:buNone/>
              <a:defRPr sz="1400">
                <a:solidFill>
                  <a:srgbClr val="888888"/>
                </a:solidFill>
              </a:defRPr>
            </a:lvl9pPr>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algn="ctr" rtl="0">
              <a:spcBef>
                <a:spcPts val="0"/>
              </a:spcBef>
              <a:spcAft>
                <a:spcPts val="0"/>
              </a:spcAft>
              <a:defRPr sz="4400">
                <a:solidFill>
                  <a:schemeClr val="dk1"/>
                </a:solidFill>
                <a:latin typeface="Calibri"/>
                <a:ea typeface="Calibri"/>
                <a:cs typeface="Calibri"/>
                <a:sym typeface="Calibri"/>
              </a:defRPr>
            </a:lvl1pPr>
            <a:lvl2pPr algn="ctr" rtl="0">
              <a:spcBef>
                <a:spcPts val="0"/>
              </a:spcBef>
              <a:spcAft>
                <a:spcPts val="0"/>
              </a:spcAft>
              <a:defRPr sz="4400">
                <a:solidFill>
                  <a:schemeClr val="dk1"/>
                </a:solidFill>
                <a:latin typeface="Calibri"/>
                <a:ea typeface="Calibri"/>
                <a:cs typeface="Calibri"/>
                <a:sym typeface="Calibri"/>
              </a:defRPr>
            </a:lvl2pPr>
            <a:lvl3pPr algn="ctr" rtl="0">
              <a:spcBef>
                <a:spcPts val="0"/>
              </a:spcBef>
              <a:spcAft>
                <a:spcPts val="0"/>
              </a:spcAft>
              <a:defRPr sz="4400">
                <a:solidFill>
                  <a:schemeClr val="dk1"/>
                </a:solidFill>
                <a:latin typeface="Calibri"/>
                <a:ea typeface="Calibri"/>
                <a:cs typeface="Calibri"/>
                <a:sym typeface="Calibri"/>
              </a:defRPr>
            </a:lvl3pPr>
            <a:lvl4pPr algn="ctr" rtl="0">
              <a:spcBef>
                <a:spcPts val="0"/>
              </a:spcBef>
              <a:spcAft>
                <a:spcPts val="0"/>
              </a:spcAft>
              <a:defRPr sz="4400">
                <a:solidFill>
                  <a:schemeClr val="dk1"/>
                </a:solidFill>
                <a:latin typeface="Calibri"/>
                <a:ea typeface="Calibri"/>
                <a:cs typeface="Calibri"/>
                <a:sym typeface="Calibri"/>
              </a:defRPr>
            </a:lvl4pPr>
            <a:lvl5pPr algn="ctr" rtl="0">
              <a:spcBef>
                <a:spcPts val="0"/>
              </a:spcBef>
              <a:spcAft>
                <a:spcPts val="0"/>
              </a:spcAft>
              <a:defRPr sz="4400">
                <a:solidFill>
                  <a:schemeClr val="dk1"/>
                </a:solidFill>
                <a:latin typeface="Calibri"/>
                <a:ea typeface="Calibri"/>
                <a:cs typeface="Calibri"/>
                <a:sym typeface="Calibri"/>
              </a:defRPr>
            </a:lvl5pPr>
            <a:lvl6pPr marL="457200" algn="ctr" rtl="0">
              <a:spcBef>
                <a:spcPts val="0"/>
              </a:spcBef>
              <a:spcAft>
                <a:spcPts val="0"/>
              </a:spcAft>
              <a:defRPr sz="4400">
                <a:solidFill>
                  <a:schemeClr val="dk1"/>
                </a:solidFill>
                <a:latin typeface="Calibri"/>
                <a:ea typeface="Calibri"/>
                <a:cs typeface="Calibri"/>
                <a:sym typeface="Calibri"/>
              </a:defRPr>
            </a:lvl6pPr>
            <a:lvl7pPr marL="914400" algn="ctr" rtl="0">
              <a:spcBef>
                <a:spcPts val="0"/>
              </a:spcBef>
              <a:spcAft>
                <a:spcPts val="0"/>
              </a:spcAft>
              <a:defRPr sz="4400">
                <a:solidFill>
                  <a:schemeClr val="dk1"/>
                </a:solidFill>
                <a:latin typeface="Calibri"/>
                <a:ea typeface="Calibri"/>
                <a:cs typeface="Calibri"/>
                <a:sym typeface="Calibri"/>
              </a:defRPr>
            </a:lvl7pPr>
            <a:lvl8pPr marL="1371600" algn="ctr" rtl="0">
              <a:spcBef>
                <a:spcPts val="0"/>
              </a:spcBef>
              <a:spcAft>
                <a:spcPts val="0"/>
              </a:spcAft>
              <a:defRPr sz="4400">
                <a:solidFill>
                  <a:schemeClr val="dk1"/>
                </a:solidFill>
                <a:latin typeface="Calibri"/>
                <a:ea typeface="Calibri"/>
                <a:cs typeface="Calibri"/>
                <a:sym typeface="Calibri"/>
              </a:defRPr>
            </a:lvl8pPr>
            <a:lvl9pPr marL="1828800" algn="ctr" rtl="0">
              <a:spcBef>
                <a:spcPts val="0"/>
              </a:spcBef>
              <a:spcAft>
                <a:spcPts val="0"/>
              </a:spcAft>
              <a:defRPr sz="4400">
                <a:solidFill>
                  <a:schemeClr val="dk1"/>
                </a:solidFill>
                <a:latin typeface="Calibri"/>
                <a:ea typeface="Calibri"/>
                <a:cs typeface="Calibri"/>
                <a:sym typeface="Calibri"/>
              </a:defRPr>
            </a:lvl9pPr>
          </a:lstStyle>
          <a:p>
            <a:endParaRPr/>
          </a:p>
        </p:txBody>
      </p:sp>
      <p:sp>
        <p:nvSpPr>
          <p:cNvPr id="128" name="Shape 128"/>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Calibri"/>
              <a:buChar char="•"/>
              <a:defRPr sz="3200">
                <a:solidFill>
                  <a:schemeClr val="dk1"/>
                </a:solidFill>
                <a:latin typeface="Calibri"/>
                <a:ea typeface="Calibri"/>
                <a:cs typeface="Calibri"/>
                <a:sym typeface="Calibri"/>
              </a:defRPr>
            </a:lvl1pPr>
            <a:lvl2pPr marL="742950" indent="-107950" algn="l" rtl="0">
              <a:spcBef>
                <a:spcPts val="560"/>
              </a:spcBef>
              <a:spcAft>
                <a:spcPts val="0"/>
              </a:spcAft>
              <a:buClr>
                <a:schemeClr val="dk1"/>
              </a:buClr>
              <a:buFont typeface="Calibri"/>
              <a:buChar char="–"/>
              <a:defRPr sz="2800">
                <a:solidFill>
                  <a:schemeClr val="dk1"/>
                </a:solidFill>
                <a:latin typeface="Calibri"/>
                <a:ea typeface="Calibri"/>
                <a:cs typeface="Calibri"/>
                <a:sym typeface="Calibri"/>
              </a:defRPr>
            </a:lvl2pPr>
            <a:lvl3pPr marL="1143000" indent="-76200" algn="l" rtl="0">
              <a:spcBef>
                <a:spcPts val="480"/>
              </a:spcBef>
              <a:spcAft>
                <a:spcPts val="0"/>
              </a:spcAft>
              <a:buClr>
                <a:schemeClr val="dk1"/>
              </a:buClr>
              <a:buFont typeface="Calibri"/>
              <a:buChar char="•"/>
              <a:defRPr sz="2400">
                <a:solidFill>
                  <a:schemeClr val="dk1"/>
                </a:solidFill>
                <a:latin typeface="Calibri"/>
                <a:ea typeface="Calibri"/>
                <a:cs typeface="Calibri"/>
                <a:sym typeface="Calibri"/>
              </a:defRPr>
            </a:lvl3pPr>
            <a:lvl4pPr marL="1600200" indent="-101600" algn="l" rtl="0">
              <a:spcBef>
                <a:spcPts val="400"/>
              </a:spcBef>
              <a:spcAft>
                <a:spcPts val="0"/>
              </a:spcAft>
              <a:buClr>
                <a:schemeClr val="dk1"/>
              </a:buClr>
              <a:buFont typeface="Calibri"/>
              <a:buChar char="–"/>
              <a:defRPr sz="2000">
                <a:solidFill>
                  <a:schemeClr val="dk1"/>
                </a:solidFill>
                <a:latin typeface="Calibri"/>
                <a:ea typeface="Calibri"/>
                <a:cs typeface="Calibri"/>
                <a:sym typeface="Calibri"/>
              </a:defRPr>
            </a:lvl4pPr>
            <a:lvl5pPr marL="2057400" indent="-101600" algn="l" rtl="0">
              <a:spcBef>
                <a:spcPts val="400"/>
              </a:spcBef>
              <a:spcAft>
                <a:spcPts val="0"/>
              </a:spcAft>
              <a:buClr>
                <a:schemeClr val="dk1"/>
              </a:buClr>
              <a:buFont typeface="Calibri"/>
              <a:buChar char="»"/>
              <a:defRPr sz="2000">
                <a:solidFill>
                  <a:schemeClr val="dk1"/>
                </a:solidFill>
                <a:latin typeface="Calibri"/>
                <a:ea typeface="Calibri"/>
                <a:cs typeface="Calibri"/>
                <a:sym typeface="Calibri"/>
              </a:defRPr>
            </a:lvl5pPr>
            <a:lvl6pPr marL="2514600" indent="-101600" algn="l" rtl="0">
              <a:spcBef>
                <a:spcPts val="400"/>
              </a:spcBef>
              <a:buClr>
                <a:schemeClr val="dk1"/>
              </a:buClr>
              <a:buFont typeface="Calibri"/>
              <a:buChar char="•"/>
              <a:defRPr sz="2000">
                <a:solidFill>
                  <a:schemeClr val="dk1"/>
                </a:solidFill>
                <a:latin typeface="Calibri"/>
                <a:ea typeface="Calibri"/>
                <a:cs typeface="Calibri"/>
                <a:sym typeface="Calibri"/>
              </a:defRPr>
            </a:lvl6pPr>
            <a:lvl7pPr marL="2971800" indent="-101600" algn="l" rtl="0">
              <a:spcBef>
                <a:spcPts val="400"/>
              </a:spcBef>
              <a:buClr>
                <a:schemeClr val="dk1"/>
              </a:buClr>
              <a:buFont typeface="Calibri"/>
              <a:buChar char="•"/>
              <a:defRPr sz="2000">
                <a:solidFill>
                  <a:schemeClr val="dk1"/>
                </a:solidFill>
                <a:latin typeface="Calibri"/>
                <a:ea typeface="Calibri"/>
                <a:cs typeface="Calibri"/>
                <a:sym typeface="Calibri"/>
              </a:defRPr>
            </a:lvl7pPr>
            <a:lvl8pPr marL="3429000" indent="-101600" algn="l" rtl="0">
              <a:spcBef>
                <a:spcPts val="400"/>
              </a:spcBef>
              <a:buClr>
                <a:schemeClr val="dk1"/>
              </a:buClr>
              <a:buFont typeface="Calibri"/>
              <a:buChar char="•"/>
              <a:defRPr sz="2000">
                <a:solidFill>
                  <a:schemeClr val="dk1"/>
                </a:solidFill>
                <a:latin typeface="Calibri"/>
                <a:ea typeface="Calibri"/>
                <a:cs typeface="Calibri"/>
                <a:sym typeface="Calibri"/>
              </a:defRPr>
            </a:lvl8pPr>
            <a:lvl9pPr marL="3886200" indent="-101600" algn="l" rtl="0">
              <a:spcBef>
                <a:spcPts val="400"/>
              </a:spcBef>
              <a:buClr>
                <a:schemeClr val="dk1"/>
              </a:buClr>
              <a:buFont typeface="Calibri"/>
              <a:buChar char="•"/>
              <a:defRPr sz="20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29"/>
        <p:cNvGrpSpPr/>
        <p:nvPr/>
      </p:nvGrpSpPr>
      <p:grpSpPr>
        <a:xfrm>
          <a:off x="0" y="0"/>
          <a:ext cx="0" cy="0"/>
          <a:chOff x="0" y="0"/>
          <a:chExt cx="0" cy="0"/>
        </a:xfrm>
      </p:grpSpPr>
      <p:sp>
        <p:nvSpPr>
          <p:cNvPr id="130" name="Shape 130"/>
          <p:cNvSpPr txBox="1">
            <a:spLocks noGrp="1"/>
          </p:cNvSpPr>
          <p:nvPr>
            <p:ph type="ctrTitle"/>
          </p:nvPr>
        </p:nvSpPr>
        <p:spPr>
          <a:xfrm>
            <a:off x="685800" y="2130425"/>
            <a:ext cx="7772400" cy="1470024"/>
          </a:xfrm>
          <a:prstGeom prst="rect">
            <a:avLst/>
          </a:prstGeom>
          <a:noFill/>
          <a:ln>
            <a:noFill/>
          </a:ln>
        </p:spPr>
        <p:txBody>
          <a:bodyPr lIns="91425" tIns="91425" rIns="91425" bIns="91425" anchor="t" anchorCtr="0"/>
          <a:lstStyle>
            <a:lvl1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1pPr>
            <a:lvl2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2pPr>
            <a:lvl3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3pPr>
            <a:lvl4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4pPr>
            <a:lvl5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5pPr>
            <a:lvl6pPr marL="4572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6pPr>
            <a:lvl7pPr marL="9144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7pPr>
            <a:lvl8pPr marL="13716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8pPr>
            <a:lvl9pPr marL="18288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9pPr>
          </a:lstStyle>
          <a:p>
            <a:endParaRPr/>
          </a:p>
        </p:txBody>
      </p:sp>
      <p:sp>
        <p:nvSpPr>
          <p:cNvPr id="131" name="Shape 131"/>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spcAft>
                <a:spcPts val="0"/>
              </a:spcAft>
              <a:buClr>
                <a:srgbClr val="888888"/>
              </a:buClr>
              <a:buFont typeface="Calibri"/>
              <a:buNone/>
              <a:defRPr sz="3200" b="0" i="0" u="none" strike="noStrike" cap="none" baseline="0">
                <a:solidFill>
                  <a:srgbClr val="888888"/>
                </a:solidFill>
                <a:latin typeface="Calibri"/>
                <a:ea typeface="Calibri"/>
                <a:cs typeface="Calibri"/>
                <a:sym typeface="Calibri"/>
              </a:defRPr>
            </a:lvl1pPr>
            <a:lvl2pPr marL="457200" marR="0" indent="0" algn="ctr" rtl="0">
              <a:spcBef>
                <a:spcPts val="560"/>
              </a:spcBef>
              <a:spcAft>
                <a:spcPts val="0"/>
              </a:spcAft>
              <a:buClr>
                <a:srgbClr val="888888"/>
              </a:buClr>
              <a:buFont typeface="Calibri"/>
              <a:buNone/>
              <a:defRPr sz="2800" b="0" i="0" u="none" strike="noStrike" cap="none" baseline="0">
                <a:solidFill>
                  <a:srgbClr val="888888"/>
                </a:solidFill>
                <a:latin typeface="Calibri"/>
                <a:ea typeface="Calibri"/>
                <a:cs typeface="Calibri"/>
                <a:sym typeface="Calibri"/>
              </a:defRPr>
            </a:lvl2pPr>
            <a:lvl3pPr marL="914400" marR="0" indent="0" algn="ctr" rtl="0">
              <a:spcBef>
                <a:spcPts val="480"/>
              </a:spcBef>
              <a:spcAft>
                <a:spcPts val="0"/>
              </a:spcAft>
              <a:buClr>
                <a:srgbClr val="888888"/>
              </a:buClr>
              <a:buFont typeface="Calibri"/>
              <a:buNone/>
              <a:defRPr sz="2400" b="0" i="0" u="none" strike="noStrike" cap="none" baseline="0">
                <a:solidFill>
                  <a:srgbClr val="888888"/>
                </a:solidFill>
                <a:latin typeface="Calibri"/>
                <a:ea typeface="Calibri"/>
                <a:cs typeface="Calibri"/>
                <a:sym typeface="Calibri"/>
              </a:defRPr>
            </a:lvl3pPr>
            <a:lvl4pPr marL="1371600" marR="0" indent="0" algn="ctr" rtl="0">
              <a:spcBef>
                <a:spcPts val="400"/>
              </a:spcBef>
              <a:spcAft>
                <a:spcPts val="0"/>
              </a:spcAft>
              <a:buClr>
                <a:srgbClr val="888888"/>
              </a:buClr>
              <a:buFont typeface="Calibri"/>
              <a:buNone/>
              <a:defRPr sz="2000" b="0" i="0" u="none" strike="noStrike" cap="none" baseline="0">
                <a:solidFill>
                  <a:srgbClr val="888888"/>
                </a:solidFill>
                <a:latin typeface="Calibri"/>
                <a:ea typeface="Calibri"/>
                <a:cs typeface="Calibri"/>
                <a:sym typeface="Calibri"/>
              </a:defRPr>
            </a:lvl4pPr>
            <a:lvl5pPr marL="1828800" marR="0" indent="0" algn="ctr" rtl="0">
              <a:spcBef>
                <a:spcPts val="400"/>
              </a:spcBef>
              <a:spcAft>
                <a:spcPts val="0"/>
              </a:spcAft>
              <a:buClr>
                <a:srgbClr val="888888"/>
              </a:buClr>
              <a:buFont typeface="Calibri"/>
              <a:buNone/>
              <a:defRPr sz="2000" b="0" i="0" u="none" strike="noStrike" cap="none" baseline="0">
                <a:solidFill>
                  <a:srgbClr val="888888"/>
                </a:solidFill>
                <a:latin typeface="Calibri"/>
                <a:ea typeface="Calibri"/>
                <a:cs typeface="Calibri"/>
                <a:sym typeface="Calibri"/>
              </a:defRPr>
            </a:lvl5pPr>
            <a:lvl6pPr marL="22860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6pPr>
            <a:lvl7pPr marL="27432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7pPr>
            <a:lvl8pPr marL="32004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8pPr>
            <a:lvl9pPr marL="36576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9pPr>
          </a:lstStyle>
          <a:p>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139"/>
        <p:cNvGrpSpPr/>
        <p:nvPr/>
      </p:nvGrpSpPr>
      <p:grpSpPr>
        <a:xfrm>
          <a:off x="0" y="0"/>
          <a:ext cx="0" cy="0"/>
          <a:chOff x="0" y="0"/>
          <a:chExt cx="0" cy="0"/>
        </a:xfrm>
      </p:grpSpPr>
      <p:sp>
        <p:nvSpPr>
          <p:cNvPr id="140" name="Shape 140"/>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t" anchorCtr="0"/>
          <a:lstStyle>
            <a:lvl1pPr algn="ctr" rtl="0">
              <a:spcBef>
                <a:spcPts val="0"/>
              </a:spcBef>
              <a:spcAft>
                <a:spcPts val="0"/>
              </a:spcAft>
              <a:defRPr sz="4400">
                <a:solidFill>
                  <a:schemeClr val="dk1"/>
                </a:solidFill>
                <a:latin typeface="Calibri"/>
                <a:ea typeface="Calibri"/>
                <a:cs typeface="Calibri"/>
                <a:sym typeface="Calibri"/>
              </a:defRPr>
            </a:lvl1pPr>
            <a:lvl2pPr algn="ctr" rtl="0">
              <a:spcBef>
                <a:spcPts val="0"/>
              </a:spcBef>
              <a:spcAft>
                <a:spcPts val="0"/>
              </a:spcAft>
              <a:defRPr sz="4400">
                <a:solidFill>
                  <a:schemeClr val="dk1"/>
                </a:solidFill>
                <a:latin typeface="Calibri"/>
                <a:ea typeface="Calibri"/>
                <a:cs typeface="Calibri"/>
                <a:sym typeface="Calibri"/>
              </a:defRPr>
            </a:lvl2pPr>
            <a:lvl3pPr algn="ctr" rtl="0">
              <a:spcBef>
                <a:spcPts val="0"/>
              </a:spcBef>
              <a:spcAft>
                <a:spcPts val="0"/>
              </a:spcAft>
              <a:defRPr sz="4400">
                <a:solidFill>
                  <a:schemeClr val="dk1"/>
                </a:solidFill>
                <a:latin typeface="Calibri"/>
                <a:ea typeface="Calibri"/>
                <a:cs typeface="Calibri"/>
                <a:sym typeface="Calibri"/>
              </a:defRPr>
            </a:lvl3pPr>
            <a:lvl4pPr algn="ctr" rtl="0">
              <a:spcBef>
                <a:spcPts val="0"/>
              </a:spcBef>
              <a:spcAft>
                <a:spcPts val="0"/>
              </a:spcAft>
              <a:defRPr sz="4400">
                <a:solidFill>
                  <a:schemeClr val="dk1"/>
                </a:solidFill>
                <a:latin typeface="Calibri"/>
                <a:ea typeface="Calibri"/>
                <a:cs typeface="Calibri"/>
                <a:sym typeface="Calibri"/>
              </a:defRPr>
            </a:lvl4pPr>
            <a:lvl5pPr algn="ctr" rtl="0">
              <a:spcBef>
                <a:spcPts val="0"/>
              </a:spcBef>
              <a:spcAft>
                <a:spcPts val="0"/>
              </a:spcAft>
              <a:defRPr sz="4400">
                <a:solidFill>
                  <a:schemeClr val="dk1"/>
                </a:solidFill>
                <a:latin typeface="Calibri"/>
                <a:ea typeface="Calibri"/>
                <a:cs typeface="Calibri"/>
                <a:sym typeface="Calibri"/>
              </a:defRPr>
            </a:lvl5pPr>
            <a:lvl6pPr marL="457200" algn="ctr" rtl="0">
              <a:spcBef>
                <a:spcPts val="0"/>
              </a:spcBef>
              <a:spcAft>
                <a:spcPts val="0"/>
              </a:spcAft>
              <a:defRPr sz="4400">
                <a:solidFill>
                  <a:schemeClr val="dk1"/>
                </a:solidFill>
                <a:latin typeface="Calibri"/>
                <a:ea typeface="Calibri"/>
                <a:cs typeface="Calibri"/>
                <a:sym typeface="Calibri"/>
              </a:defRPr>
            </a:lvl6pPr>
            <a:lvl7pPr marL="914400" algn="ctr" rtl="0">
              <a:spcBef>
                <a:spcPts val="0"/>
              </a:spcBef>
              <a:spcAft>
                <a:spcPts val="0"/>
              </a:spcAft>
              <a:defRPr sz="4400">
                <a:solidFill>
                  <a:schemeClr val="dk1"/>
                </a:solidFill>
                <a:latin typeface="Calibri"/>
                <a:ea typeface="Calibri"/>
                <a:cs typeface="Calibri"/>
                <a:sym typeface="Calibri"/>
              </a:defRPr>
            </a:lvl7pPr>
            <a:lvl8pPr marL="1371600" algn="ctr" rtl="0">
              <a:spcBef>
                <a:spcPts val="0"/>
              </a:spcBef>
              <a:spcAft>
                <a:spcPts val="0"/>
              </a:spcAft>
              <a:defRPr sz="4400">
                <a:solidFill>
                  <a:schemeClr val="dk1"/>
                </a:solidFill>
                <a:latin typeface="Calibri"/>
                <a:ea typeface="Calibri"/>
                <a:cs typeface="Calibri"/>
                <a:sym typeface="Calibri"/>
              </a:defRPr>
            </a:lvl8pPr>
            <a:lvl9pPr marL="1828800" algn="ctr" rtl="0">
              <a:spcBef>
                <a:spcPts val="0"/>
              </a:spcBef>
              <a:spcAft>
                <a:spcPts val="0"/>
              </a:spcAft>
              <a:defRPr sz="4400">
                <a:solidFill>
                  <a:schemeClr val="dk1"/>
                </a:solidFill>
                <a:latin typeface="Calibri"/>
                <a:ea typeface="Calibri"/>
                <a:cs typeface="Calibri"/>
                <a:sym typeface="Calibri"/>
              </a:defRPr>
            </a:lvl9pPr>
          </a:lstStyle>
          <a:p>
            <a:endParaRPr/>
          </a:p>
        </p:txBody>
      </p:sp>
      <p:sp>
        <p:nvSpPr>
          <p:cNvPr id="141" name="Shape 141"/>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Calibri"/>
              <a:buChar char="•"/>
              <a:defRPr sz="3200">
                <a:solidFill>
                  <a:schemeClr val="dk1"/>
                </a:solidFill>
                <a:latin typeface="Calibri"/>
                <a:ea typeface="Calibri"/>
                <a:cs typeface="Calibri"/>
                <a:sym typeface="Calibri"/>
              </a:defRPr>
            </a:lvl1pPr>
            <a:lvl2pPr marL="742950" indent="-107950" algn="l" rtl="0">
              <a:spcBef>
                <a:spcPts val="560"/>
              </a:spcBef>
              <a:spcAft>
                <a:spcPts val="0"/>
              </a:spcAft>
              <a:buClr>
                <a:schemeClr val="dk1"/>
              </a:buClr>
              <a:buFont typeface="Calibri"/>
              <a:buChar char="–"/>
              <a:defRPr sz="2800">
                <a:solidFill>
                  <a:schemeClr val="dk1"/>
                </a:solidFill>
                <a:latin typeface="Calibri"/>
                <a:ea typeface="Calibri"/>
                <a:cs typeface="Calibri"/>
                <a:sym typeface="Calibri"/>
              </a:defRPr>
            </a:lvl2pPr>
            <a:lvl3pPr marL="1143000" indent="-76200" algn="l" rtl="0">
              <a:spcBef>
                <a:spcPts val="480"/>
              </a:spcBef>
              <a:spcAft>
                <a:spcPts val="0"/>
              </a:spcAft>
              <a:buClr>
                <a:schemeClr val="dk1"/>
              </a:buClr>
              <a:buFont typeface="Calibri"/>
              <a:buChar char="•"/>
              <a:defRPr sz="2400">
                <a:solidFill>
                  <a:schemeClr val="dk1"/>
                </a:solidFill>
                <a:latin typeface="Calibri"/>
                <a:ea typeface="Calibri"/>
                <a:cs typeface="Calibri"/>
                <a:sym typeface="Calibri"/>
              </a:defRPr>
            </a:lvl3pPr>
            <a:lvl4pPr marL="1600200" indent="-101600" algn="l" rtl="0">
              <a:spcBef>
                <a:spcPts val="400"/>
              </a:spcBef>
              <a:spcAft>
                <a:spcPts val="0"/>
              </a:spcAft>
              <a:buClr>
                <a:schemeClr val="dk1"/>
              </a:buClr>
              <a:buFont typeface="Calibri"/>
              <a:buChar char="–"/>
              <a:defRPr sz="2000">
                <a:solidFill>
                  <a:schemeClr val="dk1"/>
                </a:solidFill>
                <a:latin typeface="Calibri"/>
                <a:ea typeface="Calibri"/>
                <a:cs typeface="Calibri"/>
                <a:sym typeface="Calibri"/>
              </a:defRPr>
            </a:lvl4pPr>
            <a:lvl5pPr marL="2057400" indent="-101600" algn="l" rtl="0">
              <a:spcBef>
                <a:spcPts val="400"/>
              </a:spcBef>
              <a:spcAft>
                <a:spcPts val="0"/>
              </a:spcAft>
              <a:buClr>
                <a:schemeClr val="dk1"/>
              </a:buClr>
              <a:buFont typeface="Calibri"/>
              <a:buChar char="»"/>
              <a:defRPr sz="2000">
                <a:solidFill>
                  <a:schemeClr val="dk1"/>
                </a:solidFill>
                <a:latin typeface="Calibri"/>
                <a:ea typeface="Calibri"/>
                <a:cs typeface="Calibri"/>
                <a:sym typeface="Calibri"/>
              </a:defRPr>
            </a:lvl5pPr>
            <a:lvl6pPr marL="2514600" indent="-101600" algn="l" rtl="0">
              <a:spcBef>
                <a:spcPts val="400"/>
              </a:spcBef>
              <a:buClr>
                <a:schemeClr val="dk1"/>
              </a:buClr>
              <a:buFont typeface="Calibri"/>
              <a:buChar char="•"/>
              <a:defRPr sz="2000">
                <a:solidFill>
                  <a:schemeClr val="dk1"/>
                </a:solidFill>
                <a:latin typeface="Calibri"/>
                <a:ea typeface="Calibri"/>
                <a:cs typeface="Calibri"/>
                <a:sym typeface="Calibri"/>
              </a:defRPr>
            </a:lvl6pPr>
            <a:lvl7pPr marL="2971800" indent="-101600" algn="l" rtl="0">
              <a:spcBef>
                <a:spcPts val="400"/>
              </a:spcBef>
              <a:buClr>
                <a:schemeClr val="dk1"/>
              </a:buClr>
              <a:buFont typeface="Calibri"/>
              <a:buChar char="•"/>
              <a:defRPr sz="2000">
                <a:solidFill>
                  <a:schemeClr val="dk1"/>
                </a:solidFill>
                <a:latin typeface="Calibri"/>
                <a:ea typeface="Calibri"/>
                <a:cs typeface="Calibri"/>
                <a:sym typeface="Calibri"/>
              </a:defRPr>
            </a:lvl7pPr>
            <a:lvl8pPr marL="3429000" indent="-101600" algn="l" rtl="0">
              <a:spcBef>
                <a:spcPts val="400"/>
              </a:spcBef>
              <a:buClr>
                <a:schemeClr val="dk1"/>
              </a:buClr>
              <a:buFont typeface="Calibri"/>
              <a:buChar char="•"/>
              <a:defRPr sz="2000">
                <a:solidFill>
                  <a:schemeClr val="dk1"/>
                </a:solidFill>
                <a:latin typeface="Calibri"/>
                <a:ea typeface="Calibri"/>
                <a:cs typeface="Calibri"/>
                <a:sym typeface="Calibri"/>
              </a:defRPr>
            </a:lvl8pPr>
            <a:lvl9pPr marL="3886200" indent="-101600" algn="l" rtl="0">
              <a:spcBef>
                <a:spcPts val="400"/>
              </a:spcBef>
              <a:buClr>
                <a:schemeClr val="dk1"/>
              </a:buClr>
              <a:buFont typeface="Calibri"/>
              <a:buChar char="•"/>
              <a:defRPr sz="20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142"/>
        <p:cNvGrpSpPr/>
        <p:nvPr/>
      </p:nvGrpSpPr>
      <p:grpSpPr>
        <a:xfrm>
          <a:off x="0" y="0"/>
          <a:ext cx="0" cy="0"/>
          <a:chOff x="0" y="0"/>
          <a:chExt cx="0" cy="0"/>
        </a:xfrm>
      </p:grpSpPr>
      <p:sp>
        <p:nvSpPr>
          <p:cNvPr id="143" name="Shape 143"/>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algn="ctr" rtl="0">
              <a:spcBef>
                <a:spcPts val="0"/>
              </a:spcBef>
              <a:spcAft>
                <a:spcPts val="0"/>
              </a:spcAft>
              <a:defRPr sz="4400">
                <a:solidFill>
                  <a:schemeClr val="dk1"/>
                </a:solidFill>
                <a:latin typeface="Calibri"/>
                <a:ea typeface="Calibri"/>
                <a:cs typeface="Calibri"/>
                <a:sym typeface="Calibri"/>
              </a:defRPr>
            </a:lvl1pPr>
            <a:lvl2pPr algn="ctr" rtl="0">
              <a:spcBef>
                <a:spcPts val="0"/>
              </a:spcBef>
              <a:spcAft>
                <a:spcPts val="0"/>
              </a:spcAft>
              <a:defRPr sz="4400">
                <a:solidFill>
                  <a:schemeClr val="dk1"/>
                </a:solidFill>
                <a:latin typeface="Calibri"/>
                <a:ea typeface="Calibri"/>
                <a:cs typeface="Calibri"/>
                <a:sym typeface="Calibri"/>
              </a:defRPr>
            </a:lvl2pPr>
            <a:lvl3pPr algn="ctr" rtl="0">
              <a:spcBef>
                <a:spcPts val="0"/>
              </a:spcBef>
              <a:spcAft>
                <a:spcPts val="0"/>
              </a:spcAft>
              <a:defRPr sz="4400">
                <a:solidFill>
                  <a:schemeClr val="dk1"/>
                </a:solidFill>
                <a:latin typeface="Calibri"/>
                <a:ea typeface="Calibri"/>
                <a:cs typeface="Calibri"/>
                <a:sym typeface="Calibri"/>
              </a:defRPr>
            </a:lvl3pPr>
            <a:lvl4pPr algn="ctr" rtl="0">
              <a:spcBef>
                <a:spcPts val="0"/>
              </a:spcBef>
              <a:spcAft>
                <a:spcPts val="0"/>
              </a:spcAft>
              <a:defRPr sz="4400">
                <a:solidFill>
                  <a:schemeClr val="dk1"/>
                </a:solidFill>
                <a:latin typeface="Calibri"/>
                <a:ea typeface="Calibri"/>
                <a:cs typeface="Calibri"/>
                <a:sym typeface="Calibri"/>
              </a:defRPr>
            </a:lvl4pPr>
            <a:lvl5pPr algn="ctr" rtl="0">
              <a:spcBef>
                <a:spcPts val="0"/>
              </a:spcBef>
              <a:spcAft>
                <a:spcPts val="0"/>
              </a:spcAft>
              <a:defRPr sz="4400">
                <a:solidFill>
                  <a:schemeClr val="dk1"/>
                </a:solidFill>
                <a:latin typeface="Calibri"/>
                <a:ea typeface="Calibri"/>
                <a:cs typeface="Calibri"/>
                <a:sym typeface="Calibri"/>
              </a:defRPr>
            </a:lvl5pPr>
            <a:lvl6pPr marL="457200" algn="ctr" rtl="0">
              <a:spcBef>
                <a:spcPts val="0"/>
              </a:spcBef>
              <a:spcAft>
                <a:spcPts val="0"/>
              </a:spcAft>
              <a:defRPr sz="4400">
                <a:solidFill>
                  <a:schemeClr val="dk1"/>
                </a:solidFill>
                <a:latin typeface="Calibri"/>
                <a:ea typeface="Calibri"/>
                <a:cs typeface="Calibri"/>
                <a:sym typeface="Calibri"/>
              </a:defRPr>
            </a:lvl6pPr>
            <a:lvl7pPr marL="914400" algn="ctr" rtl="0">
              <a:spcBef>
                <a:spcPts val="0"/>
              </a:spcBef>
              <a:spcAft>
                <a:spcPts val="0"/>
              </a:spcAft>
              <a:defRPr sz="4400">
                <a:solidFill>
                  <a:schemeClr val="dk1"/>
                </a:solidFill>
                <a:latin typeface="Calibri"/>
                <a:ea typeface="Calibri"/>
                <a:cs typeface="Calibri"/>
                <a:sym typeface="Calibri"/>
              </a:defRPr>
            </a:lvl7pPr>
            <a:lvl8pPr marL="1371600" algn="ctr" rtl="0">
              <a:spcBef>
                <a:spcPts val="0"/>
              </a:spcBef>
              <a:spcAft>
                <a:spcPts val="0"/>
              </a:spcAft>
              <a:defRPr sz="4400">
                <a:solidFill>
                  <a:schemeClr val="dk1"/>
                </a:solidFill>
                <a:latin typeface="Calibri"/>
                <a:ea typeface="Calibri"/>
                <a:cs typeface="Calibri"/>
                <a:sym typeface="Calibri"/>
              </a:defRPr>
            </a:lvl8pPr>
            <a:lvl9pPr marL="1828800" algn="ctr" rtl="0">
              <a:spcBef>
                <a:spcPts val="0"/>
              </a:spcBef>
              <a:spcAft>
                <a:spcPts val="0"/>
              </a:spcAft>
              <a:defRPr sz="4400">
                <a:solidFill>
                  <a:schemeClr val="dk1"/>
                </a:solidFill>
                <a:latin typeface="Calibri"/>
                <a:ea typeface="Calibri"/>
                <a:cs typeface="Calibri"/>
                <a:sym typeface="Calibri"/>
              </a:defRPr>
            </a:lvl9pPr>
          </a:lstStyle>
          <a:p>
            <a:endParaRPr/>
          </a:p>
        </p:txBody>
      </p:sp>
      <p:sp>
        <p:nvSpPr>
          <p:cNvPr id="144" name="Shape 144"/>
          <p:cNvSpPr txBox="1">
            <a:spLocks noGrp="1"/>
          </p:cNvSpPr>
          <p:nvPr>
            <p:ph type="body" idx="1"/>
          </p:nvPr>
        </p:nvSpPr>
        <p:spPr>
          <a:xfrm rot="5400000">
            <a:off x="2309018" y="-251619"/>
            <a:ext cx="4525961" cy="8229600"/>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Calibri"/>
              <a:buChar char="•"/>
              <a:defRPr sz="3200">
                <a:solidFill>
                  <a:schemeClr val="dk1"/>
                </a:solidFill>
                <a:latin typeface="Calibri"/>
                <a:ea typeface="Calibri"/>
                <a:cs typeface="Calibri"/>
                <a:sym typeface="Calibri"/>
              </a:defRPr>
            </a:lvl1pPr>
            <a:lvl2pPr marL="742950" indent="-107950" algn="l" rtl="0">
              <a:spcBef>
                <a:spcPts val="560"/>
              </a:spcBef>
              <a:spcAft>
                <a:spcPts val="0"/>
              </a:spcAft>
              <a:buClr>
                <a:schemeClr val="dk1"/>
              </a:buClr>
              <a:buFont typeface="Calibri"/>
              <a:buChar char="–"/>
              <a:defRPr sz="2800">
                <a:solidFill>
                  <a:schemeClr val="dk1"/>
                </a:solidFill>
                <a:latin typeface="Calibri"/>
                <a:ea typeface="Calibri"/>
                <a:cs typeface="Calibri"/>
                <a:sym typeface="Calibri"/>
              </a:defRPr>
            </a:lvl2pPr>
            <a:lvl3pPr marL="1143000" indent="-76200" algn="l" rtl="0">
              <a:spcBef>
                <a:spcPts val="480"/>
              </a:spcBef>
              <a:spcAft>
                <a:spcPts val="0"/>
              </a:spcAft>
              <a:buClr>
                <a:schemeClr val="dk1"/>
              </a:buClr>
              <a:buFont typeface="Calibri"/>
              <a:buChar char="•"/>
              <a:defRPr sz="2400">
                <a:solidFill>
                  <a:schemeClr val="dk1"/>
                </a:solidFill>
                <a:latin typeface="Calibri"/>
                <a:ea typeface="Calibri"/>
                <a:cs typeface="Calibri"/>
                <a:sym typeface="Calibri"/>
              </a:defRPr>
            </a:lvl3pPr>
            <a:lvl4pPr marL="1600200" indent="-101600" algn="l" rtl="0">
              <a:spcBef>
                <a:spcPts val="400"/>
              </a:spcBef>
              <a:spcAft>
                <a:spcPts val="0"/>
              </a:spcAft>
              <a:buClr>
                <a:schemeClr val="dk1"/>
              </a:buClr>
              <a:buFont typeface="Calibri"/>
              <a:buChar char="–"/>
              <a:defRPr sz="2000">
                <a:solidFill>
                  <a:schemeClr val="dk1"/>
                </a:solidFill>
                <a:latin typeface="Calibri"/>
                <a:ea typeface="Calibri"/>
                <a:cs typeface="Calibri"/>
                <a:sym typeface="Calibri"/>
              </a:defRPr>
            </a:lvl4pPr>
            <a:lvl5pPr marL="2057400" indent="-101600" algn="l" rtl="0">
              <a:spcBef>
                <a:spcPts val="400"/>
              </a:spcBef>
              <a:spcAft>
                <a:spcPts val="0"/>
              </a:spcAft>
              <a:buClr>
                <a:schemeClr val="dk1"/>
              </a:buClr>
              <a:buFont typeface="Calibri"/>
              <a:buChar char="»"/>
              <a:defRPr sz="2000">
                <a:solidFill>
                  <a:schemeClr val="dk1"/>
                </a:solidFill>
                <a:latin typeface="Calibri"/>
                <a:ea typeface="Calibri"/>
                <a:cs typeface="Calibri"/>
                <a:sym typeface="Calibri"/>
              </a:defRPr>
            </a:lvl5pPr>
            <a:lvl6pPr marL="2514600" indent="-101600" algn="l" rtl="0">
              <a:spcBef>
                <a:spcPts val="400"/>
              </a:spcBef>
              <a:buClr>
                <a:schemeClr val="dk1"/>
              </a:buClr>
              <a:buFont typeface="Calibri"/>
              <a:buChar char="•"/>
              <a:defRPr sz="2000">
                <a:solidFill>
                  <a:schemeClr val="dk1"/>
                </a:solidFill>
                <a:latin typeface="Calibri"/>
                <a:ea typeface="Calibri"/>
                <a:cs typeface="Calibri"/>
                <a:sym typeface="Calibri"/>
              </a:defRPr>
            </a:lvl6pPr>
            <a:lvl7pPr marL="2971800" indent="-101600" algn="l" rtl="0">
              <a:spcBef>
                <a:spcPts val="400"/>
              </a:spcBef>
              <a:buClr>
                <a:schemeClr val="dk1"/>
              </a:buClr>
              <a:buFont typeface="Calibri"/>
              <a:buChar char="•"/>
              <a:defRPr sz="2000">
                <a:solidFill>
                  <a:schemeClr val="dk1"/>
                </a:solidFill>
                <a:latin typeface="Calibri"/>
                <a:ea typeface="Calibri"/>
                <a:cs typeface="Calibri"/>
                <a:sym typeface="Calibri"/>
              </a:defRPr>
            </a:lvl7pPr>
            <a:lvl8pPr marL="3429000" indent="-101600" algn="l" rtl="0">
              <a:spcBef>
                <a:spcPts val="400"/>
              </a:spcBef>
              <a:buClr>
                <a:schemeClr val="dk1"/>
              </a:buClr>
              <a:buFont typeface="Calibri"/>
              <a:buChar char="•"/>
              <a:defRPr sz="2000">
                <a:solidFill>
                  <a:schemeClr val="dk1"/>
                </a:solidFill>
                <a:latin typeface="Calibri"/>
                <a:ea typeface="Calibri"/>
                <a:cs typeface="Calibri"/>
                <a:sym typeface="Calibri"/>
              </a:defRPr>
            </a:lvl8pPr>
            <a:lvl9pPr marL="3886200" indent="-101600" algn="l" rtl="0">
              <a:spcBef>
                <a:spcPts val="400"/>
              </a:spcBef>
              <a:buClr>
                <a:schemeClr val="dk1"/>
              </a:buClr>
              <a:buFont typeface="Calibri"/>
              <a:buChar char="•"/>
              <a:defRPr sz="20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spcBef>
                <a:spcPts val="0"/>
              </a:spcBef>
              <a:defRPr sz="2000" b="1"/>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47" name="Shape 147"/>
          <p:cNvSpPr>
            <a:spLocks noGrp="1"/>
          </p:cNvSpPr>
          <p:nvPr>
            <p:ph type="pic" idx="2"/>
          </p:nvPr>
        </p:nvSpPr>
        <p:spPr>
          <a:xfrm>
            <a:off x="1792288" y="612775"/>
            <a:ext cx="5486399" cy="4114800"/>
          </a:xfrm>
          <a:prstGeom prst="rect">
            <a:avLst/>
          </a:prstGeom>
          <a:noFill/>
          <a:ln>
            <a:noFill/>
          </a:ln>
        </p:spPr>
        <p:txBody>
          <a:bodyPr lIns="91425" tIns="91425" rIns="91425" bIns="91425" anchor="t" anchorCtr="0"/>
          <a:lstStyle>
            <a:lvl1pPr marL="0" marR="0" indent="0" algn="l" rtl="0">
              <a:spcBef>
                <a:spcPts val="0"/>
              </a:spcBef>
              <a:buClr>
                <a:srgbClr val="898989"/>
              </a:buClr>
              <a:buFont typeface="Calibri"/>
              <a:buNone/>
              <a:defRPr sz="3200" b="0" i="0" u="none" strike="noStrike" cap="none" baseline="0">
                <a:solidFill>
                  <a:srgbClr val="898989"/>
                </a:solidFill>
                <a:latin typeface="Calibri"/>
                <a:ea typeface="Calibri"/>
                <a:cs typeface="Calibri"/>
                <a:sym typeface="Calibri"/>
              </a:defRPr>
            </a:lvl1pPr>
            <a:lvl2pPr marL="457200" marR="0" indent="0" algn="l" rtl="0">
              <a:spcBef>
                <a:spcPts val="0"/>
              </a:spcBef>
              <a:buFont typeface="Arial"/>
              <a:buNone/>
              <a:defRPr sz="2800" b="0" i="0" u="none" strike="noStrike" cap="none" baseline="0"/>
            </a:lvl2pPr>
            <a:lvl3pPr marL="914400" marR="0" indent="0" algn="l" rtl="0">
              <a:spcBef>
                <a:spcPts val="0"/>
              </a:spcBef>
              <a:buFont typeface="Arial"/>
              <a:buNone/>
              <a:defRPr sz="2400" b="0" i="0" u="none" strike="noStrike" cap="none" baseline="0"/>
            </a:lvl3pPr>
            <a:lvl4pPr marL="1371600" marR="0" indent="0" algn="l" rtl="0">
              <a:spcBef>
                <a:spcPts val="0"/>
              </a:spcBef>
              <a:buFont typeface="Arial"/>
              <a:buNone/>
              <a:defRPr sz="2000" b="0" i="0" u="none" strike="noStrike" cap="none" baseline="0"/>
            </a:lvl4pPr>
            <a:lvl5pPr marL="1828800" marR="0" indent="0" algn="l" rtl="0">
              <a:spcBef>
                <a:spcPts val="0"/>
              </a:spcBef>
              <a:buFont typeface="Arial"/>
              <a:buNone/>
              <a:defRPr sz="2000" b="0" i="0" u="none" strike="noStrike" cap="none" baseline="0"/>
            </a:lvl5pPr>
            <a:lvl6pPr marL="2286000" marR="0" indent="0" algn="l" rtl="0">
              <a:spcBef>
                <a:spcPts val="0"/>
              </a:spcBef>
              <a:buFont typeface="Arial"/>
              <a:buNone/>
              <a:defRPr sz="2000" b="0" i="0" u="none" strike="noStrike" cap="none" baseline="0"/>
            </a:lvl6pPr>
            <a:lvl7pPr marL="2743200" marR="0" indent="0" algn="l" rtl="0">
              <a:spcBef>
                <a:spcPts val="0"/>
              </a:spcBef>
              <a:buFont typeface="Arial"/>
              <a:buNone/>
              <a:defRPr sz="2000" b="0" i="0" u="none" strike="noStrike" cap="none" baseline="0"/>
            </a:lvl7pPr>
            <a:lvl8pPr marL="3200400" marR="0" indent="0" algn="l" rtl="0">
              <a:spcBef>
                <a:spcPts val="0"/>
              </a:spcBef>
              <a:buFont typeface="Arial"/>
              <a:buNone/>
              <a:defRPr sz="2000" b="0" i="0" u="none" strike="noStrike" cap="none" baseline="0"/>
            </a:lvl8pPr>
            <a:lvl9pPr marL="3657600" marR="0" indent="0" algn="l" rtl="0">
              <a:spcBef>
                <a:spcPts val="0"/>
              </a:spcBef>
              <a:buFont typeface="Arial"/>
              <a:buNone/>
              <a:defRPr sz="2000" b="0" i="0" u="none" strike="noStrike" cap="none" baseline="0"/>
            </a:lvl9pPr>
          </a:lstStyle>
          <a:p>
            <a:endParaRPr/>
          </a:p>
        </p:txBody>
      </p:sp>
      <p:sp>
        <p:nvSpPr>
          <p:cNvPr id="148" name="Shape 148"/>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Calibri"/>
              <a:buNone/>
              <a:defRPr sz="1400"/>
            </a:lvl1pPr>
            <a:lvl2pPr marL="457200" indent="0" rtl="0">
              <a:spcBef>
                <a:spcPts val="0"/>
              </a:spcBef>
              <a:buFont typeface="Calibri"/>
              <a:buNone/>
              <a:defRPr sz="1200"/>
            </a:lvl2pPr>
            <a:lvl3pPr marL="914400" indent="0" rtl="0">
              <a:spcBef>
                <a:spcPts val="0"/>
              </a:spcBef>
              <a:buFont typeface="Calibri"/>
              <a:buNone/>
              <a:defRPr sz="1000"/>
            </a:lvl3pPr>
            <a:lvl4pPr marL="1371600" indent="0" rtl="0">
              <a:spcBef>
                <a:spcPts val="0"/>
              </a:spcBef>
              <a:buFont typeface="Calibri"/>
              <a:buNone/>
              <a:defRPr sz="900"/>
            </a:lvl4pPr>
            <a:lvl5pPr marL="1828800" indent="0" rtl="0">
              <a:spcBef>
                <a:spcPts val="0"/>
              </a:spcBef>
              <a:buFont typeface="Calibri"/>
              <a:buNone/>
              <a:defRPr sz="900"/>
            </a:lvl5pPr>
            <a:lvl6pPr marL="2286000" indent="0" rtl="0">
              <a:spcBef>
                <a:spcPts val="0"/>
              </a:spcBef>
              <a:buFont typeface="Calibri"/>
              <a:buNone/>
              <a:defRPr sz="900"/>
            </a:lvl6pPr>
            <a:lvl7pPr marL="2743200" indent="0" rtl="0">
              <a:spcBef>
                <a:spcPts val="0"/>
              </a:spcBef>
              <a:buFont typeface="Calibri"/>
              <a:buNone/>
              <a:defRPr sz="900"/>
            </a:lvl7pPr>
            <a:lvl8pPr marL="3200400" indent="0" rtl="0">
              <a:spcBef>
                <a:spcPts val="0"/>
              </a:spcBef>
              <a:buFont typeface="Calibri"/>
              <a:buNone/>
              <a:defRPr sz="900"/>
            </a:lvl8pPr>
            <a:lvl9pPr marL="3657600" indent="0" rtl="0">
              <a:spcBef>
                <a:spcPts val="0"/>
              </a:spcBef>
              <a:buFont typeface="Calibri"/>
              <a:buNone/>
              <a:defRPr sz="900"/>
            </a:lvl9pPr>
          </a:lstStyle>
          <a:p>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149"/>
        <p:cNvGrpSpPr/>
        <p:nvPr/>
      </p:nvGrpSpPr>
      <p:grpSpPr>
        <a:xfrm>
          <a:off x="0" y="0"/>
          <a:ext cx="0" cy="0"/>
          <a:chOff x="0" y="0"/>
          <a:chExt cx="0" cy="0"/>
        </a:xfrm>
      </p:grpSpPr>
      <p:sp>
        <p:nvSpPr>
          <p:cNvPr id="150" name="Shape 150"/>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spcBef>
                <a:spcPts val="0"/>
              </a:spcBef>
              <a:defRPr sz="2000" b="1"/>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51" name="Shape 151"/>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spcBef>
                <a:spcPts val="0"/>
              </a:spcBef>
              <a:defRPr sz="3200"/>
            </a:lvl1pPr>
            <a:lvl2pPr rtl="0">
              <a:spcBef>
                <a:spcPts val="0"/>
              </a:spcBef>
              <a:defRPr sz="2800"/>
            </a:lvl2pPr>
            <a:lvl3pPr rtl="0">
              <a:spcBef>
                <a:spcPts val="0"/>
              </a:spcBef>
              <a:defRPr sz="2400"/>
            </a:lvl3pPr>
            <a:lvl4pPr rtl="0">
              <a:spcBef>
                <a:spcPts val="0"/>
              </a:spcBef>
              <a:defRPr sz="2000"/>
            </a:lvl4pPr>
            <a:lvl5pPr rtl="0">
              <a:spcBef>
                <a:spcPts val="0"/>
              </a:spcBef>
              <a:defRPr sz="2000"/>
            </a:lvl5pPr>
            <a:lvl6pPr rtl="0">
              <a:spcBef>
                <a:spcPts val="0"/>
              </a:spcBef>
              <a:defRPr sz="2000"/>
            </a:lvl6pPr>
            <a:lvl7pPr rtl="0">
              <a:spcBef>
                <a:spcPts val="0"/>
              </a:spcBef>
              <a:defRPr sz="2000"/>
            </a:lvl7pPr>
            <a:lvl8pPr rtl="0">
              <a:spcBef>
                <a:spcPts val="0"/>
              </a:spcBef>
              <a:defRPr sz="2000"/>
            </a:lvl8pPr>
            <a:lvl9pPr rtl="0">
              <a:spcBef>
                <a:spcPts val="0"/>
              </a:spcBef>
              <a:defRPr sz="2000"/>
            </a:lvl9pPr>
          </a:lstStyle>
          <a:p>
            <a:endParaRPr/>
          </a:p>
        </p:txBody>
      </p:sp>
      <p:sp>
        <p:nvSpPr>
          <p:cNvPr id="152" name="Shape 152"/>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Calibri"/>
              <a:buNone/>
              <a:defRPr sz="1400"/>
            </a:lvl1pPr>
            <a:lvl2pPr marL="457200" indent="0" rtl="0">
              <a:spcBef>
                <a:spcPts val="0"/>
              </a:spcBef>
              <a:buFont typeface="Calibri"/>
              <a:buNone/>
              <a:defRPr sz="1200"/>
            </a:lvl2pPr>
            <a:lvl3pPr marL="914400" indent="0" rtl="0">
              <a:spcBef>
                <a:spcPts val="0"/>
              </a:spcBef>
              <a:buFont typeface="Calibri"/>
              <a:buNone/>
              <a:defRPr sz="1000"/>
            </a:lvl3pPr>
            <a:lvl4pPr marL="1371600" indent="0" rtl="0">
              <a:spcBef>
                <a:spcPts val="0"/>
              </a:spcBef>
              <a:buFont typeface="Calibri"/>
              <a:buNone/>
              <a:defRPr sz="900"/>
            </a:lvl4pPr>
            <a:lvl5pPr marL="1828800" indent="0" rtl="0">
              <a:spcBef>
                <a:spcPts val="0"/>
              </a:spcBef>
              <a:buFont typeface="Calibri"/>
              <a:buNone/>
              <a:defRPr sz="900"/>
            </a:lvl5pPr>
            <a:lvl6pPr marL="2286000" indent="0" rtl="0">
              <a:spcBef>
                <a:spcPts val="0"/>
              </a:spcBef>
              <a:buFont typeface="Calibri"/>
              <a:buNone/>
              <a:defRPr sz="900"/>
            </a:lvl6pPr>
            <a:lvl7pPr marL="2743200" indent="0" rtl="0">
              <a:spcBef>
                <a:spcPts val="0"/>
              </a:spcBef>
              <a:buFont typeface="Calibri"/>
              <a:buNone/>
              <a:defRPr sz="900"/>
            </a:lvl7pPr>
            <a:lvl8pPr marL="3200400" indent="0" rtl="0">
              <a:spcBef>
                <a:spcPts val="0"/>
              </a:spcBef>
              <a:buFont typeface="Calibri"/>
              <a:buNone/>
              <a:defRPr sz="900"/>
            </a:lvl8pPr>
            <a:lvl9pPr marL="3657600" indent="0" rtl="0">
              <a:spcBef>
                <a:spcPts val="0"/>
              </a:spcBef>
              <a:buFont typeface="Calibri"/>
              <a:buNone/>
              <a:defRPr sz="900"/>
            </a:lvl9pPr>
          </a:lstStyle>
          <a:p>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53"/>
        <p:cNvGrpSpPr/>
        <p:nvPr/>
      </p:nvGrpSpPr>
      <p:grpSpPr>
        <a:xfrm>
          <a:off x="0" y="0"/>
          <a:ext cx="0" cy="0"/>
          <a:chOff x="0" y="0"/>
          <a:chExt cx="0" cy="0"/>
        </a:xfrm>
      </p:grpSpPr>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algn="ctr" rtl="0">
              <a:spcBef>
                <a:spcPts val="0"/>
              </a:spcBef>
              <a:spcAft>
                <a:spcPts val="0"/>
              </a:spcAft>
              <a:defRPr sz="4400">
                <a:solidFill>
                  <a:schemeClr val="dk1"/>
                </a:solidFill>
                <a:latin typeface="Calibri"/>
                <a:ea typeface="Calibri"/>
                <a:cs typeface="Calibri"/>
                <a:sym typeface="Calibri"/>
              </a:defRPr>
            </a:lvl1pPr>
            <a:lvl2pPr algn="ctr" rtl="0">
              <a:spcBef>
                <a:spcPts val="0"/>
              </a:spcBef>
              <a:spcAft>
                <a:spcPts val="0"/>
              </a:spcAft>
              <a:defRPr sz="4400">
                <a:solidFill>
                  <a:schemeClr val="dk1"/>
                </a:solidFill>
                <a:latin typeface="Calibri"/>
                <a:ea typeface="Calibri"/>
                <a:cs typeface="Calibri"/>
                <a:sym typeface="Calibri"/>
              </a:defRPr>
            </a:lvl2pPr>
            <a:lvl3pPr algn="ctr" rtl="0">
              <a:spcBef>
                <a:spcPts val="0"/>
              </a:spcBef>
              <a:spcAft>
                <a:spcPts val="0"/>
              </a:spcAft>
              <a:defRPr sz="4400">
                <a:solidFill>
                  <a:schemeClr val="dk1"/>
                </a:solidFill>
                <a:latin typeface="Calibri"/>
                <a:ea typeface="Calibri"/>
                <a:cs typeface="Calibri"/>
                <a:sym typeface="Calibri"/>
              </a:defRPr>
            </a:lvl3pPr>
            <a:lvl4pPr algn="ctr" rtl="0">
              <a:spcBef>
                <a:spcPts val="0"/>
              </a:spcBef>
              <a:spcAft>
                <a:spcPts val="0"/>
              </a:spcAft>
              <a:defRPr sz="4400">
                <a:solidFill>
                  <a:schemeClr val="dk1"/>
                </a:solidFill>
                <a:latin typeface="Calibri"/>
                <a:ea typeface="Calibri"/>
                <a:cs typeface="Calibri"/>
                <a:sym typeface="Calibri"/>
              </a:defRPr>
            </a:lvl4pPr>
            <a:lvl5pPr algn="ctr" rtl="0">
              <a:spcBef>
                <a:spcPts val="0"/>
              </a:spcBef>
              <a:spcAft>
                <a:spcPts val="0"/>
              </a:spcAft>
              <a:defRPr sz="4400">
                <a:solidFill>
                  <a:schemeClr val="dk1"/>
                </a:solidFill>
                <a:latin typeface="Calibri"/>
                <a:ea typeface="Calibri"/>
                <a:cs typeface="Calibri"/>
                <a:sym typeface="Calibri"/>
              </a:defRPr>
            </a:lvl5pPr>
            <a:lvl6pPr marL="457200" algn="ctr" rtl="0">
              <a:spcBef>
                <a:spcPts val="0"/>
              </a:spcBef>
              <a:spcAft>
                <a:spcPts val="0"/>
              </a:spcAft>
              <a:defRPr sz="4400">
                <a:solidFill>
                  <a:schemeClr val="dk1"/>
                </a:solidFill>
                <a:latin typeface="Calibri"/>
                <a:ea typeface="Calibri"/>
                <a:cs typeface="Calibri"/>
                <a:sym typeface="Calibri"/>
              </a:defRPr>
            </a:lvl6pPr>
            <a:lvl7pPr marL="914400" algn="ctr" rtl="0">
              <a:spcBef>
                <a:spcPts val="0"/>
              </a:spcBef>
              <a:spcAft>
                <a:spcPts val="0"/>
              </a:spcAft>
              <a:defRPr sz="4400">
                <a:solidFill>
                  <a:schemeClr val="dk1"/>
                </a:solidFill>
                <a:latin typeface="Calibri"/>
                <a:ea typeface="Calibri"/>
                <a:cs typeface="Calibri"/>
                <a:sym typeface="Calibri"/>
              </a:defRPr>
            </a:lvl7pPr>
            <a:lvl8pPr marL="1371600" algn="ctr" rtl="0">
              <a:spcBef>
                <a:spcPts val="0"/>
              </a:spcBef>
              <a:spcAft>
                <a:spcPts val="0"/>
              </a:spcAft>
              <a:defRPr sz="4400">
                <a:solidFill>
                  <a:schemeClr val="dk1"/>
                </a:solidFill>
                <a:latin typeface="Calibri"/>
                <a:ea typeface="Calibri"/>
                <a:cs typeface="Calibri"/>
                <a:sym typeface="Calibri"/>
              </a:defRPr>
            </a:lvl8pPr>
            <a:lvl9pPr marL="1828800" algn="ctr" rtl="0">
              <a:spcBef>
                <a:spcPts val="0"/>
              </a:spcBef>
              <a:spcAft>
                <a:spcPts val="0"/>
              </a:spcAft>
              <a:defRPr sz="44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spcBef>
                <a:spcPts val="0"/>
              </a:spcBef>
              <a:defRPr sz="2000" b="1"/>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6" name="Shape 26"/>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spcBef>
                <a:spcPts val="0"/>
              </a:spcBef>
              <a:defRPr sz="3200"/>
            </a:lvl1pPr>
            <a:lvl2pPr rtl="0">
              <a:spcBef>
                <a:spcPts val="0"/>
              </a:spcBef>
              <a:defRPr sz="2800"/>
            </a:lvl2pPr>
            <a:lvl3pPr rtl="0">
              <a:spcBef>
                <a:spcPts val="0"/>
              </a:spcBef>
              <a:defRPr sz="2400"/>
            </a:lvl3pPr>
            <a:lvl4pPr rtl="0">
              <a:spcBef>
                <a:spcPts val="0"/>
              </a:spcBef>
              <a:defRPr sz="2000"/>
            </a:lvl4pPr>
            <a:lvl5pPr rtl="0">
              <a:spcBef>
                <a:spcPts val="0"/>
              </a:spcBef>
              <a:defRPr sz="2000"/>
            </a:lvl5pPr>
            <a:lvl6pPr rtl="0">
              <a:spcBef>
                <a:spcPts val="0"/>
              </a:spcBef>
              <a:defRPr sz="2000"/>
            </a:lvl6pPr>
            <a:lvl7pPr rtl="0">
              <a:spcBef>
                <a:spcPts val="0"/>
              </a:spcBef>
              <a:defRPr sz="2000"/>
            </a:lvl7pPr>
            <a:lvl8pPr rtl="0">
              <a:spcBef>
                <a:spcPts val="0"/>
              </a:spcBef>
              <a:defRPr sz="2000"/>
            </a:lvl8pPr>
            <a:lvl9pPr rtl="0">
              <a:spcBef>
                <a:spcPts val="0"/>
              </a:spcBef>
              <a:defRPr sz="2000"/>
            </a:lvl9pPr>
          </a:lstStyle>
          <a:p>
            <a:endParaRPr/>
          </a:p>
        </p:txBody>
      </p:sp>
      <p:sp>
        <p:nvSpPr>
          <p:cNvPr id="27" name="Shape 27"/>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Calibri"/>
              <a:buNone/>
              <a:defRPr sz="1400"/>
            </a:lvl1pPr>
            <a:lvl2pPr marL="457200" indent="0" rtl="0">
              <a:spcBef>
                <a:spcPts val="0"/>
              </a:spcBef>
              <a:buFont typeface="Calibri"/>
              <a:buNone/>
              <a:defRPr sz="1200"/>
            </a:lvl2pPr>
            <a:lvl3pPr marL="914400" indent="0" rtl="0">
              <a:spcBef>
                <a:spcPts val="0"/>
              </a:spcBef>
              <a:buFont typeface="Calibri"/>
              <a:buNone/>
              <a:defRPr sz="1000"/>
            </a:lvl3pPr>
            <a:lvl4pPr marL="1371600" indent="0" rtl="0">
              <a:spcBef>
                <a:spcPts val="0"/>
              </a:spcBef>
              <a:buFont typeface="Calibri"/>
              <a:buNone/>
              <a:defRPr sz="900"/>
            </a:lvl4pPr>
            <a:lvl5pPr marL="1828800" indent="0" rtl="0">
              <a:spcBef>
                <a:spcPts val="0"/>
              </a:spcBef>
              <a:buFont typeface="Calibri"/>
              <a:buNone/>
              <a:defRPr sz="900"/>
            </a:lvl5pPr>
            <a:lvl6pPr marL="2286000" indent="0" rtl="0">
              <a:spcBef>
                <a:spcPts val="0"/>
              </a:spcBef>
              <a:buFont typeface="Calibri"/>
              <a:buNone/>
              <a:defRPr sz="900"/>
            </a:lvl6pPr>
            <a:lvl7pPr marL="2743200" indent="0" rtl="0">
              <a:spcBef>
                <a:spcPts val="0"/>
              </a:spcBef>
              <a:buFont typeface="Calibri"/>
              <a:buNone/>
              <a:defRPr sz="900"/>
            </a:lvl7pPr>
            <a:lvl8pPr marL="3200400" indent="0" rtl="0">
              <a:spcBef>
                <a:spcPts val="0"/>
              </a:spcBef>
              <a:buFont typeface="Calibri"/>
              <a:buNone/>
              <a:defRPr sz="900"/>
            </a:lvl8pPr>
            <a:lvl9pPr marL="3657600" indent="0" rtl="0">
              <a:spcBef>
                <a:spcPts val="0"/>
              </a:spcBef>
              <a:buFont typeface="Calibri"/>
              <a:buNone/>
              <a:defRPr sz="900"/>
            </a:lvl9pPr>
          </a:lstStyle>
          <a:p>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156"/>
        <p:cNvGrpSpPr/>
        <p:nvPr/>
      </p:nvGrpSpPr>
      <p:grpSpPr>
        <a:xfrm>
          <a:off x="0" y="0"/>
          <a:ext cx="0" cy="0"/>
          <a:chOff x="0" y="0"/>
          <a:chExt cx="0" cy="0"/>
        </a:xfrm>
      </p:grpSpPr>
      <p:sp>
        <p:nvSpPr>
          <p:cNvPr id="157" name="Shape 157"/>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rtl="0">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58" name="Shape 158"/>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Calibri"/>
              <a:buNone/>
              <a:defRPr sz="2400" b="1"/>
            </a:lvl1pPr>
            <a:lvl2pPr marL="457200" indent="0" rtl="0">
              <a:spcBef>
                <a:spcPts val="0"/>
              </a:spcBef>
              <a:buFont typeface="Calibri"/>
              <a:buNone/>
              <a:defRPr sz="2000" b="1"/>
            </a:lvl2pPr>
            <a:lvl3pPr marL="914400" indent="0" rtl="0">
              <a:spcBef>
                <a:spcPts val="0"/>
              </a:spcBef>
              <a:buFont typeface="Calibri"/>
              <a:buNone/>
              <a:defRPr sz="1800" b="1"/>
            </a:lvl3pPr>
            <a:lvl4pPr marL="1371600" indent="0" rtl="0">
              <a:spcBef>
                <a:spcPts val="0"/>
              </a:spcBef>
              <a:buFont typeface="Calibri"/>
              <a:buNone/>
              <a:defRPr sz="1600" b="1"/>
            </a:lvl4pPr>
            <a:lvl5pPr marL="1828800" indent="0" rtl="0">
              <a:spcBef>
                <a:spcPts val="0"/>
              </a:spcBef>
              <a:buFont typeface="Calibri"/>
              <a:buNone/>
              <a:defRPr sz="1600" b="1"/>
            </a:lvl5pPr>
            <a:lvl6pPr marL="2286000" indent="0" rtl="0">
              <a:spcBef>
                <a:spcPts val="0"/>
              </a:spcBef>
              <a:buFont typeface="Calibri"/>
              <a:buNone/>
              <a:defRPr sz="1600" b="1"/>
            </a:lvl6pPr>
            <a:lvl7pPr marL="2743200" indent="0" rtl="0">
              <a:spcBef>
                <a:spcPts val="0"/>
              </a:spcBef>
              <a:buFont typeface="Calibri"/>
              <a:buNone/>
              <a:defRPr sz="1600" b="1"/>
            </a:lvl7pPr>
            <a:lvl8pPr marL="3200400" indent="0" rtl="0">
              <a:spcBef>
                <a:spcPts val="0"/>
              </a:spcBef>
              <a:buFont typeface="Calibri"/>
              <a:buNone/>
              <a:defRPr sz="1600" b="1"/>
            </a:lvl8pPr>
            <a:lvl9pPr marL="3657600" indent="0" rtl="0">
              <a:spcBef>
                <a:spcPts val="0"/>
              </a:spcBef>
              <a:buFont typeface="Calibri"/>
              <a:buNone/>
              <a:defRPr sz="1600" b="1"/>
            </a:lvl9pPr>
          </a:lstStyle>
          <a:p>
            <a:endParaRPr/>
          </a:p>
        </p:txBody>
      </p:sp>
      <p:sp>
        <p:nvSpPr>
          <p:cNvPr id="159" name="Shape 159"/>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
        <p:nvSpPr>
          <p:cNvPr id="160" name="Shape 160"/>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spcBef>
                <a:spcPts val="0"/>
              </a:spcBef>
              <a:buFont typeface="Calibri"/>
              <a:buNone/>
              <a:defRPr sz="2400" b="1"/>
            </a:lvl1pPr>
            <a:lvl2pPr marL="457200" indent="0" rtl="0">
              <a:spcBef>
                <a:spcPts val="0"/>
              </a:spcBef>
              <a:buFont typeface="Calibri"/>
              <a:buNone/>
              <a:defRPr sz="2000" b="1"/>
            </a:lvl2pPr>
            <a:lvl3pPr marL="914400" indent="0" rtl="0">
              <a:spcBef>
                <a:spcPts val="0"/>
              </a:spcBef>
              <a:buFont typeface="Calibri"/>
              <a:buNone/>
              <a:defRPr sz="1800" b="1"/>
            </a:lvl3pPr>
            <a:lvl4pPr marL="1371600" indent="0" rtl="0">
              <a:spcBef>
                <a:spcPts val="0"/>
              </a:spcBef>
              <a:buFont typeface="Calibri"/>
              <a:buNone/>
              <a:defRPr sz="1600" b="1"/>
            </a:lvl4pPr>
            <a:lvl5pPr marL="1828800" indent="0" rtl="0">
              <a:spcBef>
                <a:spcPts val="0"/>
              </a:spcBef>
              <a:buFont typeface="Calibri"/>
              <a:buNone/>
              <a:defRPr sz="1600" b="1"/>
            </a:lvl5pPr>
            <a:lvl6pPr marL="2286000" indent="0" rtl="0">
              <a:spcBef>
                <a:spcPts val="0"/>
              </a:spcBef>
              <a:buFont typeface="Calibri"/>
              <a:buNone/>
              <a:defRPr sz="1600" b="1"/>
            </a:lvl6pPr>
            <a:lvl7pPr marL="2743200" indent="0" rtl="0">
              <a:spcBef>
                <a:spcPts val="0"/>
              </a:spcBef>
              <a:buFont typeface="Calibri"/>
              <a:buNone/>
              <a:defRPr sz="1600" b="1"/>
            </a:lvl7pPr>
            <a:lvl8pPr marL="3200400" indent="0" rtl="0">
              <a:spcBef>
                <a:spcPts val="0"/>
              </a:spcBef>
              <a:buFont typeface="Calibri"/>
              <a:buNone/>
              <a:defRPr sz="1600" b="1"/>
            </a:lvl8pPr>
            <a:lvl9pPr marL="3657600" indent="0" rtl="0">
              <a:spcBef>
                <a:spcPts val="0"/>
              </a:spcBef>
              <a:buFont typeface="Calibri"/>
              <a:buNone/>
              <a:defRPr sz="1600" b="1"/>
            </a:lvl9pPr>
          </a:lstStyle>
          <a:p>
            <a:endParaRPr/>
          </a:p>
        </p:txBody>
      </p:sp>
      <p:sp>
        <p:nvSpPr>
          <p:cNvPr id="161" name="Shape 161"/>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162"/>
        <p:cNvGrpSpPr/>
        <p:nvPr/>
      </p:nvGrpSpPr>
      <p:grpSpPr>
        <a:xfrm>
          <a:off x="0" y="0"/>
          <a:ext cx="0" cy="0"/>
          <a:chOff x="0" y="0"/>
          <a:chExt cx="0" cy="0"/>
        </a:xfrm>
      </p:grpSpPr>
      <p:sp>
        <p:nvSpPr>
          <p:cNvPr id="163" name="Shape 163"/>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algn="ctr" rtl="0">
              <a:spcBef>
                <a:spcPts val="0"/>
              </a:spcBef>
              <a:spcAft>
                <a:spcPts val="0"/>
              </a:spcAft>
              <a:defRPr sz="4400">
                <a:solidFill>
                  <a:schemeClr val="dk1"/>
                </a:solidFill>
                <a:latin typeface="Calibri"/>
                <a:ea typeface="Calibri"/>
                <a:cs typeface="Calibri"/>
                <a:sym typeface="Calibri"/>
              </a:defRPr>
            </a:lvl1pPr>
            <a:lvl2pPr algn="ctr" rtl="0">
              <a:spcBef>
                <a:spcPts val="0"/>
              </a:spcBef>
              <a:spcAft>
                <a:spcPts val="0"/>
              </a:spcAft>
              <a:defRPr sz="4400">
                <a:solidFill>
                  <a:schemeClr val="dk1"/>
                </a:solidFill>
                <a:latin typeface="Calibri"/>
                <a:ea typeface="Calibri"/>
                <a:cs typeface="Calibri"/>
                <a:sym typeface="Calibri"/>
              </a:defRPr>
            </a:lvl2pPr>
            <a:lvl3pPr algn="ctr" rtl="0">
              <a:spcBef>
                <a:spcPts val="0"/>
              </a:spcBef>
              <a:spcAft>
                <a:spcPts val="0"/>
              </a:spcAft>
              <a:defRPr sz="4400">
                <a:solidFill>
                  <a:schemeClr val="dk1"/>
                </a:solidFill>
                <a:latin typeface="Calibri"/>
                <a:ea typeface="Calibri"/>
                <a:cs typeface="Calibri"/>
                <a:sym typeface="Calibri"/>
              </a:defRPr>
            </a:lvl3pPr>
            <a:lvl4pPr algn="ctr" rtl="0">
              <a:spcBef>
                <a:spcPts val="0"/>
              </a:spcBef>
              <a:spcAft>
                <a:spcPts val="0"/>
              </a:spcAft>
              <a:defRPr sz="4400">
                <a:solidFill>
                  <a:schemeClr val="dk1"/>
                </a:solidFill>
                <a:latin typeface="Calibri"/>
                <a:ea typeface="Calibri"/>
                <a:cs typeface="Calibri"/>
                <a:sym typeface="Calibri"/>
              </a:defRPr>
            </a:lvl4pPr>
            <a:lvl5pPr algn="ctr" rtl="0">
              <a:spcBef>
                <a:spcPts val="0"/>
              </a:spcBef>
              <a:spcAft>
                <a:spcPts val="0"/>
              </a:spcAft>
              <a:defRPr sz="4400">
                <a:solidFill>
                  <a:schemeClr val="dk1"/>
                </a:solidFill>
                <a:latin typeface="Calibri"/>
                <a:ea typeface="Calibri"/>
                <a:cs typeface="Calibri"/>
                <a:sym typeface="Calibri"/>
              </a:defRPr>
            </a:lvl5pPr>
            <a:lvl6pPr marL="457200" algn="ctr" rtl="0">
              <a:spcBef>
                <a:spcPts val="0"/>
              </a:spcBef>
              <a:spcAft>
                <a:spcPts val="0"/>
              </a:spcAft>
              <a:defRPr sz="4400">
                <a:solidFill>
                  <a:schemeClr val="dk1"/>
                </a:solidFill>
                <a:latin typeface="Calibri"/>
                <a:ea typeface="Calibri"/>
                <a:cs typeface="Calibri"/>
                <a:sym typeface="Calibri"/>
              </a:defRPr>
            </a:lvl6pPr>
            <a:lvl7pPr marL="914400" algn="ctr" rtl="0">
              <a:spcBef>
                <a:spcPts val="0"/>
              </a:spcBef>
              <a:spcAft>
                <a:spcPts val="0"/>
              </a:spcAft>
              <a:defRPr sz="4400">
                <a:solidFill>
                  <a:schemeClr val="dk1"/>
                </a:solidFill>
                <a:latin typeface="Calibri"/>
                <a:ea typeface="Calibri"/>
                <a:cs typeface="Calibri"/>
                <a:sym typeface="Calibri"/>
              </a:defRPr>
            </a:lvl7pPr>
            <a:lvl8pPr marL="1371600" algn="ctr" rtl="0">
              <a:spcBef>
                <a:spcPts val="0"/>
              </a:spcBef>
              <a:spcAft>
                <a:spcPts val="0"/>
              </a:spcAft>
              <a:defRPr sz="4400">
                <a:solidFill>
                  <a:schemeClr val="dk1"/>
                </a:solidFill>
                <a:latin typeface="Calibri"/>
                <a:ea typeface="Calibri"/>
                <a:cs typeface="Calibri"/>
                <a:sym typeface="Calibri"/>
              </a:defRPr>
            </a:lvl8pPr>
            <a:lvl9pPr marL="1828800" algn="ctr" rtl="0">
              <a:spcBef>
                <a:spcPts val="0"/>
              </a:spcBef>
              <a:spcAft>
                <a:spcPts val="0"/>
              </a:spcAft>
              <a:defRPr sz="4400">
                <a:solidFill>
                  <a:schemeClr val="dk1"/>
                </a:solidFill>
                <a:latin typeface="Calibri"/>
                <a:ea typeface="Calibri"/>
                <a:cs typeface="Calibri"/>
                <a:sym typeface="Calibri"/>
              </a:defRPr>
            </a:lvl9pPr>
          </a:lstStyle>
          <a:p>
            <a:endParaRPr/>
          </a:p>
        </p:txBody>
      </p:sp>
      <p:sp>
        <p:nvSpPr>
          <p:cNvPr id="164" name="Shape 164"/>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
        <p:nvSpPr>
          <p:cNvPr id="165" name="Shape 165"/>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66"/>
        <p:cNvGrpSpPr/>
        <p:nvPr/>
      </p:nvGrpSpPr>
      <p:grpSpPr>
        <a:xfrm>
          <a:off x="0" y="0"/>
          <a:ext cx="0" cy="0"/>
          <a:chOff x="0" y="0"/>
          <a:chExt cx="0" cy="0"/>
        </a:xfrm>
      </p:grpSpPr>
      <p:sp>
        <p:nvSpPr>
          <p:cNvPr id="167" name="Shape 167"/>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sz="4000" b="1" cap="small"/>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68" name="Shape 168"/>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Clr>
                <a:srgbClr val="888888"/>
              </a:buClr>
              <a:buFont typeface="Calibri"/>
              <a:buNone/>
              <a:defRPr sz="2000">
                <a:solidFill>
                  <a:srgbClr val="888888"/>
                </a:solidFill>
              </a:defRPr>
            </a:lvl1pPr>
            <a:lvl2pPr marL="457200" indent="0" rtl="0">
              <a:spcBef>
                <a:spcPts val="0"/>
              </a:spcBef>
              <a:buClr>
                <a:srgbClr val="888888"/>
              </a:buClr>
              <a:buFont typeface="Calibri"/>
              <a:buNone/>
              <a:defRPr sz="1800">
                <a:solidFill>
                  <a:srgbClr val="888888"/>
                </a:solidFill>
              </a:defRPr>
            </a:lvl2pPr>
            <a:lvl3pPr marL="914400" indent="0" rtl="0">
              <a:spcBef>
                <a:spcPts val="0"/>
              </a:spcBef>
              <a:buClr>
                <a:srgbClr val="888888"/>
              </a:buClr>
              <a:buFont typeface="Calibri"/>
              <a:buNone/>
              <a:defRPr sz="1600">
                <a:solidFill>
                  <a:srgbClr val="888888"/>
                </a:solidFill>
              </a:defRPr>
            </a:lvl3pPr>
            <a:lvl4pPr marL="1371600" indent="0" rtl="0">
              <a:spcBef>
                <a:spcPts val="0"/>
              </a:spcBef>
              <a:buClr>
                <a:srgbClr val="888888"/>
              </a:buClr>
              <a:buFont typeface="Calibri"/>
              <a:buNone/>
              <a:defRPr sz="1400">
                <a:solidFill>
                  <a:srgbClr val="888888"/>
                </a:solidFill>
              </a:defRPr>
            </a:lvl4pPr>
            <a:lvl5pPr marL="1828800" indent="0" rtl="0">
              <a:spcBef>
                <a:spcPts val="0"/>
              </a:spcBef>
              <a:buClr>
                <a:srgbClr val="888888"/>
              </a:buClr>
              <a:buFont typeface="Calibri"/>
              <a:buNone/>
              <a:defRPr sz="1400">
                <a:solidFill>
                  <a:srgbClr val="888888"/>
                </a:solidFill>
              </a:defRPr>
            </a:lvl5pPr>
            <a:lvl6pPr marL="2286000" indent="0" rtl="0">
              <a:spcBef>
                <a:spcPts val="0"/>
              </a:spcBef>
              <a:buClr>
                <a:srgbClr val="888888"/>
              </a:buClr>
              <a:buFont typeface="Calibri"/>
              <a:buNone/>
              <a:defRPr sz="1400">
                <a:solidFill>
                  <a:srgbClr val="888888"/>
                </a:solidFill>
              </a:defRPr>
            </a:lvl6pPr>
            <a:lvl7pPr marL="2743200" indent="0" rtl="0">
              <a:spcBef>
                <a:spcPts val="0"/>
              </a:spcBef>
              <a:buClr>
                <a:srgbClr val="888888"/>
              </a:buClr>
              <a:buFont typeface="Calibri"/>
              <a:buNone/>
              <a:defRPr sz="1400">
                <a:solidFill>
                  <a:srgbClr val="888888"/>
                </a:solidFill>
              </a:defRPr>
            </a:lvl7pPr>
            <a:lvl8pPr marL="3200400" indent="0" rtl="0">
              <a:spcBef>
                <a:spcPts val="0"/>
              </a:spcBef>
              <a:buClr>
                <a:srgbClr val="888888"/>
              </a:buClr>
              <a:buFont typeface="Calibri"/>
              <a:buNone/>
              <a:defRPr sz="1400">
                <a:solidFill>
                  <a:srgbClr val="888888"/>
                </a:solidFill>
              </a:defRPr>
            </a:lvl8pPr>
            <a:lvl9pPr marL="3657600" indent="0" rtl="0">
              <a:spcBef>
                <a:spcPts val="0"/>
              </a:spcBef>
              <a:buClr>
                <a:srgbClr val="888888"/>
              </a:buClr>
              <a:buFont typeface="Calibri"/>
              <a:buNone/>
              <a:defRPr sz="1400">
                <a:solidFill>
                  <a:srgbClr val="888888"/>
                </a:solidFill>
              </a:defRPr>
            </a:lvl9pPr>
          </a:lstStyle>
          <a:p>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69"/>
        <p:cNvGrpSpPr/>
        <p:nvPr/>
      </p:nvGrpSpPr>
      <p:grpSpPr>
        <a:xfrm>
          <a:off x="0" y="0"/>
          <a:ext cx="0" cy="0"/>
          <a:chOff x="0" y="0"/>
          <a:chExt cx="0" cy="0"/>
        </a:xfrm>
      </p:grpSpPr>
      <p:sp>
        <p:nvSpPr>
          <p:cNvPr id="170" name="Shape 170"/>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algn="ctr" rtl="0">
              <a:spcBef>
                <a:spcPts val="0"/>
              </a:spcBef>
              <a:spcAft>
                <a:spcPts val="0"/>
              </a:spcAft>
              <a:defRPr sz="4400">
                <a:solidFill>
                  <a:schemeClr val="dk1"/>
                </a:solidFill>
                <a:latin typeface="Calibri"/>
                <a:ea typeface="Calibri"/>
                <a:cs typeface="Calibri"/>
                <a:sym typeface="Calibri"/>
              </a:defRPr>
            </a:lvl1pPr>
            <a:lvl2pPr algn="ctr" rtl="0">
              <a:spcBef>
                <a:spcPts val="0"/>
              </a:spcBef>
              <a:spcAft>
                <a:spcPts val="0"/>
              </a:spcAft>
              <a:defRPr sz="4400">
                <a:solidFill>
                  <a:schemeClr val="dk1"/>
                </a:solidFill>
                <a:latin typeface="Calibri"/>
                <a:ea typeface="Calibri"/>
                <a:cs typeface="Calibri"/>
                <a:sym typeface="Calibri"/>
              </a:defRPr>
            </a:lvl2pPr>
            <a:lvl3pPr algn="ctr" rtl="0">
              <a:spcBef>
                <a:spcPts val="0"/>
              </a:spcBef>
              <a:spcAft>
                <a:spcPts val="0"/>
              </a:spcAft>
              <a:defRPr sz="4400">
                <a:solidFill>
                  <a:schemeClr val="dk1"/>
                </a:solidFill>
                <a:latin typeface="Calibri"/>
                <a:ea typeface="Calibri"/>
                <a:cs typeface="Calibri"/>
                <a:sym typeface="Calibri"/>
              </a:defRPr>
            </a:lvl3pPr>
            <a:lvl4pPr algn="ctr" rtl="0">
              <a:spcBef>
                <a:spcPts val="0"/>
              </a:spcBef>
              <a:spcAft>
                <a:spcPts val="0"/>
              </a:spcAft>
              <a:defRPr sz="4400">
                <a:solidFill>
                  <a:schemeClr val="dk1"/>
                </a:solidFill>
                <a:latin typeface="Calibri"/>
                <a:ea typeface="Calibri"/>
                <a:cs typeface="Calibri"/>
                <a:sym typeface="Calibri"/>
              </a:defRPr>
            </a:lvl4pPr>
            <a:lvl5pPr algn="ctr" rtl="0">
              <a:spcBef>
                <a:spcPts val="0"/>
              </a:spcBef>
              <a:spcAft>
                <a:spcPts val="0"/>
              </a:spcAft>
              <a:defRPr sz="4400">
                <a:solidFill>
                  <a:schemeClr val="dk1"/>
                </a:solidFill>
                <a:latin typeface="Calibri"/>
                <a:ea typeface="Calibri"/>
                <a:cs typeface="Calibri"/>
                <a:sym typeface="Calibri"/>
              </a:defRPr>
            </a:lvl5pPr>
            <a:lvl6pPr marL="457200" algn="ctr" rtl="0">
              <a:spcBef>
                <a:spcPts val="0"/>
              </a:spcBef>
              <a:spcAft>
                <a:spcPts val="0"/>
              </a:spcAft>
              <a:defRPr sz="4400">
                <a:solidFill>
                  <a:schemeClr val="dk1"/>
                </a:solidFill>
                <a:latin typeface="Calibri"/>
                <a:ea typeface="Calibri"/>
                <a:cs typeface="Calibri"/>
                <a:sym typeface="Calibri"/>
              </a:defRPr>
            </a:lvl6pPr>
            <a:lvl7pPr marL="914400" algn="ctr" rtl="0">
              <a:spcBef>
                <a:spcPts val="0"/>
              </a:spcBef>
              <a:spcAft>
                <a:spcPts val="0"/>
              </a:spcAft>
              <a:defRPr sz="4400">
                <a:solidFill>
                  <a:schemeClr val="dk1"/>
                </a:solidFill>
                <a:latin typeface="Calibri"/>
                <a:ea typeface="Calibri"/>
                <a:cs typeface="Calibri"/>
                <a:sym typeface="Calibri"/>
              </a:defRPr>
            </a:lvl7pPr>
            <a:lvl8pPr marL="1371600" algn="ctr" rtl="0">
              <a:spcBef>
                <a:spcPts val="0"/>
              </a:spcBef>
              <a:spcAft>
                <a:spcPts val="0"/>
              </a:spcAft>
              <a:defRPr sz="4400">
                <a:solidFill>
                  <a:schemeClr val="dk1"/>
                </a:solidFill>
                <a:latin typeface="Calibri"/>
                <a:ea typeface="Calibri"/>
                <a:cs typeface="Calibri"/>
                <a:sym typeface="Calibri"/>
              </a:defRPr>
            </a:lvl8pPr>
            <a:lvl9pPr marL="1828800" algn="ctr" rtl="0">
              <a:spcBef>
                <a:spcPts val="0"/>
              </a:spcBef>
              <a:spcAft>
                <a:spcPts val="0"/>
              </a:spcAft>
              <a:defRPr sz="4400">
                <a:solidFill>
                  <a:schemeClr val="dk1"/>
                </a:solidFill>
                <a:latin typeface="Calibri"/>
                <a:ea typeface="Calibri"/>
                <a:cs typeface="Calibri"/>
                <a:sym typeface="Calibri"/>
              </a:defRPr>
            </a:lvl9pPr>
          </a:lstStyle>
          <a:p>
            <a:endParaRPr/>
          </a:p>
        </p:txBody>
      </p:sp>
      <p:sp>
        <p:nvSpPr>
          <p:cNvPr id="171" name="Shape 171"/>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indent="-139700" algn="l" rtl="0">
              <a:spcBef>
                <a:spcPts val="640"/>
              </a:spcBef>
              <a:spcAft>
                <a:spcPts val="0"/>
              </a:spcAft>
              <a:buClr>
                <a:schemeClr val="dk1"/>
              </a:buClr>
              <a:buFont typeface="Calibri"/>
              <a:buChar char="•"/>
              <a:defRPr sz="3200">
                <a:solidFill>
                  <a:schemeClr val="dk1"/>
                </a:solidFill>
                <a:latin typeface="Calibri"/>
                <a:ea typeface="Calibri"/>
                <a:cs typeface="Calibri"/>
                <a:sym typeface="Calibri"/>
              </a:defRPr>
            </a:lvl1pPr>
            <a:lvl2pPr marL="742950" indent="-107950" algn="l" rtl="0">
              <a:spcBef>
                <a:spcPts val="560"/>
              </a:spcBef>
              <a:spcAft>
                <a:spcPts val="0"/>
              </a:spcAft>
              <a:buClr>
                <a:schemeClr val="dk1"/>
              </a:buClr>
              <a:buFont typeface="Calibri"/>
              <a:buChar char="–"/>
              <a:defRPr sz="2800">
                <a:solidFill>
                  <a:schemeClr val="dk1"/>
                </a:solidFill>
                <a:latin typeface="Calibri"/>
                <a:ea typeface="Calibri"/>
                <a:cs typeface="Calibri"/>
                <a:sym typeface="Calibri"/>
              </a:defRPr>
            </a:lvl2pPr>
            <a:lvl3pPr marL="1143000" indent="-76200" algn="l" rtl="0">
              <a:spcBef>
                <a:spcPts val="480"/>
              </a:spcBef>
              <a:spcAft>
                <a:spcPts val="0"/>
              </a:spcAft>
              <a:buClr>
                <a:schemeClr val="dk1"/>
              </a:buClr>
              <a:buFont typeface="Calibri"/>
              <a:buChar char="•"/>
              <a:defRPr sz="2400">
                <a:solidFill>
                  <a:schemeClr val="dk1"/>
                </a:solidFill>
                <a:latin typeface="Calibri"/>
                <a:ea typeface="Calibri"/>
                <a:cs typeface="Calibri"/>
                <a:sym typeface="Calibri"/>
              </a:defRPr>
            </a:lvl3pPr>
            <a:lvl4pPr marL="1600200" indent="-101600" algn="l" rtl="0">
              <a:spcBef>
                <a:spcPts val="400"/>
              </a:spcBef>
              <a:spcAft>
                <a:spcPts val="0"/>
              </a:spcAft>
              <a:buClr>
                <a:schemeClr val="dk1"/>
              </a:buClr>
              <a:buFont typeface="Calibri"/>
              <a:buChar char="–"/>
              <a:defRPr sz="2000">
                <a:solidFill>
                  <a:schemeClr val="dk1"/>
                </a:solidFill>
                <a:latin typeface="Calibri"/>
                <a:ea typeface="Calibri"/>
                <a:cs typeface="Calibri"/>
                <a:sym typeface="Calibri"/>
              </a:defRPr>
            </a:lvl4pPr>
            <a:lvl5pPr marL="2057400" indent="-101600" algn="l" rtl="0">
              <a:spcBef>
                <a:spcPts val="400"/>
              </a:spcBef>
              <a:spcAft>
                <a:spcPts val="0"/>
              </a:spcAft>
              <a:buClr>
                <a:schemeClr val="dk1"/>
              </a:buClr>
              <a:buFont typeface="Calibri"/>
              <a:buChar char="»"/>
              <a:defRPr sz="2000">
                <a:solidFill>
                  <a:schemeClr val="dk1"/>
                </a:solidFill>
                <a:latin typeface="Calibri"/>
                <a:ea typeface="Calibri"/>
                <a:cs typeface="Calibri"/>
                <a:sym typeface="Calibri"/>
              </a:defRPr>
            </a:lvl5pPr>
            <a:lvl6pPr marL="2514600" indent="-101600" algn="l" rtl="0">
              <a:spcBef>
                <a:spcPts val="400"/>
              </a:spcBef>
              <a:buClr>
                <a:schemeClr val="dk1"/>
              </a:buClr>
              <a:buFont typeface="Calibri"/>
              <a:buChar char="•"/>
              <a:defRPr sz="2000">
                <a:solidFill>
                  <a:schemeClr val="dk1"/>
                </a:solidFill>
                <a:latin typeface="Calibri"/>
                <a:ea typeface="Calibri"/>
                <a:cs typeface="Calibri"/>
                <a:sym typeface="Calibri"/>
              </a:defRPr>
            </a:lvl6pPr>
            <a:lvl7pPr marL="2971800" indent="-101600" algn="l" rtl="0">
              <a:spcBef>
                <a:spcPts val="400"/>
              </a:spcBef>
              <a:buClr>
                <a:schemeClr val="dk1"/>
              </a:buClr>
              <a:buFont typeface="Calibri"/>
              <a:buChar char="•"/>
              <a:defRPr sz="2000">
                <a:solidFill>
                  <a:schemeClr val="dk1"/>
                </a:solidFill>
                <a:latin typeface="Calibri"/>
                <a:ea typeface="Calibri"/>
                <a:cs typeface="Calibri"/>
                <a:sym typeface="Calibri"/>
              </a:defRPr>
            </a:lvl7pPr>
            <a:lvl8pPr marL="3429000" indent="-101600" algn="l" rtl="0">
              <a:spcBef>
                <a:spcPts val="400"/>
              </a:spcBef>
              <a:buClr>
                <a:schemeClr val="dk1"/>
              </a:buClr>
              <a:buFont typeface="Calibri"/>
              <a:buChar char="•"/>
              <a:defRPr sz="2000">
                <a:solidFill>
                  <a:schemeClr val="dk1"/>
                </a:solidFill>
                <a:latin typeface="Calibri"/>
                <a:ea typeface="Calibri"/>
                <a:cs typeface="Calibri"/>
                <a:sym typeface="Calibri"/>
              </a:defRPr>
            </a:lvl8pPr>
            <a:lvl9pPr marL="3886200" indent="-101600" algn="l" rtl="0">
              <a:spcBef>
                <a:spcPts val="400"/>
              </a:spcBef>
              <a:buClr>
                <a:schemeClr val="dk1"/>
              </a:buClr>
              <a:buFont typeface="Calibri"/>
              <a:buChar char="•"/>
              <a:defRPr sz="20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72"/>
        <p:cNvGrpSpPr/>
        <p:nvPr/>
      </p:nvGrpSpPr>
      <p:grpSpPr>
        <a:xfrm>
          <a:off x="0" y="0"/>
          <a:ext cx="0" cy="0"/>
          <a:chOff x="0" y="0"/>
          <a:chExt cx="0" cy="0"/>
        </a:xfrm>
      </p:grpSpPr>
      <p:sp>
        <p:nvSpPr>
          <p:cNvPr id="173" name="Shape 173"/>
          <p:cNvSpPr txBox="1">
            <a:spLocks noGrp="1"/>
          </p:cNvSpPr>
          <p:nvPr>
            <p:ph type="ctrTitle"/>
          </p:nvPr>
        </p:nvSpPr>
        <p:spPr>
          <a:xfrm>
            <a:off x="685800" y="2130425"/>
            <a:ext cx="7772400" cy="1470024"/>
          </a:xfrm>
          <a:prstGeom prst="rect">
            <a:avLst/>
          </a:prstGeom>
          <a:noFill/>
          <a:ln>
            <a:noFill/>
          </a:ln>
        </p:spPr>
        <p:txBody>
          <a:bodyPr lIns="91425" tIns="91425" rIns="91425" bIns="91425" anchor="t" anchorCtr="0"/>
          <a:lstStyle>
            <a:lvl1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1pPr>
            <a:lvl2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2pPr>
            <a:lvl3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3pPr>
            <a:lvl4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4pPr>
            <a:lvl5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5pPr>
            <a:lvl6pPr marL="4572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6pPr>
            <a:lvl7pPr marL="9144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7pPr>
            <a:lvl8pPr marL="13716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8pPr>
            <a:lvl9pPr marL="18288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9pPr>
          </a:lstStyle>
          <a:p>
            <a:endParaRPr/>
          </a:p>
        </p:txBody>
      </p:sp>
      <p:sp>
        <p:nvSpPr>
          <p:cNvPr id="174" name="Shape 174"/>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spcAft>
                <a:spcPts val="0"/>
              </a:spcAft>
              <a:buClr>
                <a:srgbClr val="888888"/>
              </a:buClr>
              <a:buFont typeface="Calibri"/>
              <a:buNone/>
              <a:defRPr sz="3200" b="0" i="0" u="none" strike="noStrike" cap="none" baseline="0">
                <a:solidFill>
                  <a:srgbClr val="888888"/>
                </a:solidFill>
                <a:latin typeface="Calibri"/>
                <a:ea typeface="Calibri"/>
                <a:cs typeface="Calibri"/>
                <a:sym typeface="Calibri"/>
              </a:defRPr>
            </a:lvl1pPr>
            <a:lvl2pPr marL="457200" marR="0" indent="0" algn="ctr" rtl="0">
              <a:spcBef>
                <a:spcPts val="560"/>
              </a:spcBef>
              <a:spcAft>
                <a:spcPts val="0"/>
              </a:spcAft>
              <a:buClr>
                <a:srgbClr val="888888"/>
              </a:buClr>
              <a:buFont typeface="Calibri"/>
              <a:buNone/>
              <a:defRPr sz="2800" b="0" i="0" u="none" strike="noStrike" cap="none" baseline="0">
                <a:solidFill>
                  <a:srgbClr val="888888"/>
                </a:solidFill>
                <a:latin typeface="Calibri"/>
                <a:ea typeface="Calibri"/>
                <a:cs typeface="Calibri"/>
                <a:sym typeface="Calibri"/>
              </a:defRPr>
            </a:lvl2pPr>
            <a:lvl3pPr marL="914400" marR="0" indent="0" algn="ctr" rtl="0">
              <a:spcBef>
                <a:spcPts val="480"/>
              </a:spcBef>
              <a:spcAft>
                <a:spcPts val="0"/>
              </a:spcAft>
              <a:buClr>
                <a:srgbClr val="888888"/>
              </a:buClr>
              <a:buFont typeface="Calibri"/>
              <a:buNone/>
              <a:defRPr sz="2400" b="0" i="0" u="none" strike="noStrike" cap="none" baseline="0">
                <a:solidFill>
                  <a:srgbClr val="888888"/>
                </a:solidFill>
                <a:latin typeface="Calibri"/>
                <a:ea typeface="Calibri"/>
                <a:cs typeface="Calibri"/>
                <a:sym typeface="Calibri"/>
              </a:defRPr>
            </a:lvl3pPr>
            <a:lvl4pPr marL="1371600" marR="0" indent="0" algn="ctr" rtl="0">
              <a:spcBef>
                <a:spcPts val="400"/>
              </a:spcBef>
              <a:spcAft>
                <a:spcPts val="0"/>
              </a:spcAft>
              <a:buClr>
                <a:srgbClr val="888888"/>
              </a:buClr>
              <a:buFont typeface="Calibri"/>
              <a:buNone/>
              <a:defRPr sz="2000" b="0" i="0" u="none" strike="noStrike" cap="none" baseline="0">
                <a:solidFill>
                  <a:srgbClr val="888888"/>
                </a:solidFill>
                <a:latin typeface="Calibri"/>
                <a:ea typeface="Calibri"/>
                <a:cs typeface="Calibri"/>
                <a:sym typeface="Calibri"/>
              </a:defRPr>
            </a:lvl4pPr>
            <a:lvl5pPr marL="1828800" marR="0" indent="0" algn="ctr" rtl="0">
              <a:spcBef>
                <a:spcPts val="400"/>
              </a:spcBef>
              <a:spcAft>
                <a:spcPts val="0"/>
              </a:spcAft>
              <a:buClr>
                <a:srgbClr val="888888"/>
              </a:buClr>
              <a:buFont typeface="Calibri"/>
              <a:buNone/>
              <a:defRPr sz="2000" b="0" i="0" u="none" strike="noStrike" cap="none" baseline="0">
                <a:solidFill>
                  <a:srgbClr val="888888"/>
                </a:solidFill>
                <a:latin typeface="Calibri"/>
                <a:ea typeface="Calibri"/>
                <a:cs typeface="Calibri"/>
                <a:sym typeface="Calibri"/>
              </a:defRPr>
            </a:lvl5pPr>
            <a:lvl6pPr marL="22860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6pPr>
            <a:lvl7pPr marL="27432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7pPr>
            <a:lvl8pPr marL="32004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8pPr>
            <a:lvl9pPr marL="36576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9pPr>
          </a:lstStyle>
          <a:p>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cSld name="Title Slide">
    <p:spTree>
      <p:nvGrpSpPr>
        <p:cNvPr id="1" name="Shape 185"/>
        <p:cNvGrpSpPr/>
        <p:nvPr/>
      </p:nvGrpSpPr>
      <p:grpSpPr>
        <a:xfrm>
          <a:off x="0" y="0"/>
          <a:ext cx="0" cy="0"/>
          <a:chOff x="0" y="0"/>
          <a:chExt cx="0" cy="0"/>
        </a:xfrm>
      </p:grpSpPr>
      <p:sp>
        <p:nvSpPr>
          <p:cNvPr id="2" name="Shape 196"/>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spcBef>
                <a:spcPts val="0"/>
              </a:spcBef>
              <a:defRPr sz="1200" b="0" i="0" u="none" strike="noStrike" cap="none" baseline="0">
                <a:solidFill>
                  <a:srgbClr val="898989"/>
                </a:solidFill>
                <a:latin typeface="Calibri"/>
                <a:ea typeface="Calibri"/>
                <a:cs typeface="Calibri"/>
                <a:sym typeface="Calibri"/>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dirty="0"/>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9B8566-4585-F442-8321-5B6E01F81A9D}" type="datetimeFigureOut">
              <a:rPr lang="en-US" smtClean="0"/>
              <a:t>11/16/14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4FEF0B-4ADF-1E45-B132-ED9CCD3D09AC}" type="slidenum">
              <a:rPr lang="en-US" smtClean="0"/>
              <a:t>‹#›</a:t>
            </a:fld>
            <a:endParaRPr lang="en-US"/>
          </a:p>
        </p:txBody>
      </p:sp>
    </p:spTree>
    <p:extLst>
      <p:ext uri="{BB962C8B-B14F-4D97-AF65-F5344CB8AC3E}">
        <p14:creationId xmlns:p14="http://schemas.microsoft.com/office/powerpoint/2010/main" val="1201741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8"/>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algn="ctr" rtl="0">
              <a:spcBef>
                <a:spcPts val="0"/>
              </a:spcBef>
              <a:spcAft>
                <a:spcPts val="0"/>
              </a:spcAft>
              <a:defRPr sz="4400">
                <a:solidFill>
                  <a:schemeClr val="dk1"/>
                </a:solidFill>
                <a:latin typeface="Calibri"/>
                <a:ea typeface="Calibri"/>
                <a:cs typeface="Calibri"/>
                <a:sym typeface="Calibri"/>
              </a:defRPr>
            </a:lvl1pPr>
            <a:lvl2pPr algn="ctr" rtl="0">
              <a:spcBef>
                <a:spcPts val="0"/>
              </a:spcBef>
              <a:spcAft>
                <a:spcPts val="0"/>
              </a:spcAft>
              <a:defRPr sz="4400">
                <a:solidFill>
                  <a:schemeClr val="dk1"/>
                </a:solidFill>
                <a:latin typeface="Calibri"/>
                <a:ea typeface="Calibri"/>
                <a:cs typeface="Calibri"/>
                <a:sym typeface="Calibri"/>
              </a:defRPr>
            </a:lvl2pPr>
            <a:lvl3pPr algn="ctr" rtl="0">
              <a:spcBef>
                <a:spcPts val="0"/>
              </a:spcBef>
              <a:spcAft>
                <a:spcPts val="0"/>
              </a:spcAft>
              <a:defRPr sz="4400">
                <a:solidFill>
                  <a:schemeClr val="dk1"/>
                </a:solidFill>
                <a:latin typeface="Calibri"/>
                <a:ea typeface="Calibri"/>
                <a:cs typeface="Calibri"/>
                <a:sym typeface="Calibri"/>
              </a:defRPr>
            </a:lvl3pPr>
            <a:lvl4pPr algn="ctr" rtl="0">
              <a:spcBef>
                <a:spcPts val="0"/>
              </a:spcBef>
              <a:spcAft>
                <a:spcPts val="0"/>
              </a:spcAft>
              <a:defRPr sz="4400">
                <a:solidFill>
                  <a:schemeClr val="dk1"/>
                </a:solidFill>
                <a:latin typeface="Calibri"/>
                <a:ea typeface="Calibri"/>
                <a:cs typeface="Calibri"/>
                <a:sym typeface="Calibri"/>
              </a:defRPr>
            </a:lvl4pPr>
            <a:lvl5pPr algn="ctr" rtl="0">
              <a:spcBef>
                <a:spcPts val="0"/>
              </a:spcBef>
              <a:spcAft>
                <a:spcPts val="0"/>
              </a:spcAft>
              <a:defRPr sz="4400">
                <a:solidFill>
                  <a:schemeClr val="dk1"/>
                </a:solidFill>
                <a:latin typeface="Calibri"/>
                <a:ea typeface="Calibri"/>
                <a:cs typeface="Calibri"/>
                <a:sym typeface="Calibri"/>
              </a:defRPr>
            </a:lvl5pPr>
            <a:lvl6pPr marL="457200" algn="ctr" rtl="0">
              <a:spcBef>
                <a:spcPts val="0"/>
              </a:spcBef>
              <a:spcAft>
                <a:spcPts val="0"/>
              </a:spcAft>
              <a:defRPr sz="4400">
                <a:solidFill>
                  <a:schemeClr val="dk1"/>
                </a:solidFill>
                <a:latin typeface="Calibri"/>
                <a:ea typeface="Calibri"/>
                <a:cs typeface="Calibri"/>
                <a:sym typeface="Calibri"/>
              </a:defRPr>
            </a:lvl6pPr>
            <a:lvl7pPr marL="914400" algn="ctr" rtl="0">
              <a:spcBef>
                <a:spcPts val="0"/>
              </a:spcBef>
              <a:spcAft>
                <a:spcPts val="0"/>
              </a:spcAft>
              <a:defRPr sz="4400">
                <a:solidFill>
                  <a:schemeClr val="dk1"/>
                </a:solidFill>
                <a:latin typeface="Calibri"/>
                <a:ea typeface="Calibri"/>
                <a:cs typeface="Calibri"/>
                <a:sym typeface="Calibri"/>
              </a:defRPr>
            </a:lvl7pPr>
            <a:lvl8pPr marL="1371600" algn="ctr" rtl="0">
              <a:spcBef>
                <a:spcPts val="0"/>
              </a:spcBef>
              <a:spcAft>
                <a:spcPts val="0"/>
              </a:spcAft>
              <a:defRPr sz="4400">
                <a:solidFill>
                  <a:schemeClr val="dk1"/>
                </a:solidFill>
                <a:latin typeface="Calibri"/>
                <a:ea typeface="Calibri"/>
                <a:cs typeface="Calibri"/>
                <a:sym typeface="Calibri"/>
              </a:defRPr>
            </a:lvl8pPr>
            <a:lvl9pPr marL="1828800" algn="ctr" rtl="0">
              <a:spcBef>
                <a:spcPts val="0"/>
              </a:spcBef>
              <a:spcAft>
                <a:spcPts val="0"/>
              </a:spcAft>
              <a:defRPr sz="44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rtl="0">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3" name="Shape 33"/>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Calibri"/>
              <a:buNone/>
              <a:defRPr sz="2400" b="1"/>
            </a:lvl1pPr>
            <a:lvl2pPr marL="457200" indent="0" rtl="0">
              <a:spcBef>
                <a:spcPts val="0"/>
              </a:spcBef>
              <a:buFont typeface="Calibri"/>
              <a:buNone/>
              <a:defRPr sz="2000" b="1"/>
            </a:lvl2pPr>
            <a:lvl3pPr marL="914400" indent="0" rtl="0">
              <a:spcBef>
                <a:spcPts val="0"/>
              </a:spcBef>
              <a:buFont typeface="Calibri"/>
              <a:buNone/>
              <a:defRPr sz="1800" b="1"/>
            </a:lvl3pPr>
            <a:lvl4pPr marL="1371600" indent="0" rtl="0">
              <a:spcBef>
                <a:spcPts val="0"/>
              </a:spcBef>
              <a:buFont typeface="Calibri"/>
              <a:buNone/>
              <a:defRPr sz="1600" b="1"/>
            </a:lvl4pPr>
            <a:lvl5pPr marL="1828800" indent="0" rtl="0">
              <a:spcBef>
                <a:spcPts val="0"/>
              </a:spcBef>
              <a:buFont typeface="Calibri"/>
              <a:buNone/>
              <a:defRPr sz="1600" b="1"/>
            </a:lvl5pPr>
            <a:lvl6pPr marL="2286000" indent="0" rtl="0">
              <a:spcBef>
                <a:spcPts val="0"/>
              </a:spcBef>
              <a:buFont typeface="Calibri"/>
              <a:buNone/>
              <a:defRPr sz="1600" b="1"/>
            </a:lvl6pPr>
            <a:lvl7pPr marL="2743200" indent="0" rtl="0">
              <a:spcBef>
                <a:spcPts val="0"/>
              </a:spcBef>
              <a:buFont typeface="Calibri"/>
              <a:buNone/>
              <a:defRPr sz="1600" b="1"/>
            </a:lvl7pPr>
            <a:lvl8pPr marL="3200400" indent="0" rtl="0">
              <a:spcBef>
                <a:spcPts val="0"/>
              </a:spcBef>
              <a:buFont typeface="Calibri"/>
              <a:buNone/>
              <a:defRPr sz="1600" b="1"/>
            </a:lvl8pPr>
            <a:lvl9pPr marL="3657600" indent="0" rtl="0">
              <a:spcBef>
                <a:spcPts val="0"/>
              </a:spcBef>
              <a:buFont typeface="Calibri"/>
              <a:buNone/>
              <a:defRPr sz="1600" b="1"/>
            </a:lvl9pPr>
          </a:lstStyle>
          <a:p>
            <a:endParaRPr/>
          </a:p>
        </p:txBody>
      </p:sp>
      <p:sp>
        <p:nvSpPr>
          <p:cNvPr id="34" name="Shape 34"/>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
        <p:nvSpPr>
          <p:cNvPr id="35" name="Shape 35"/>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spcBef>
                <a:spcPts val="0"/>
              </a:spcBef>
              <a:buFont typeface="Calibri"/>
              <a:buNone/>
              <a:defRPr sz="2400" b="1"/>
            </a:lvl1pPr>
            <a:lvl2pPr marL="457200" indent="0" rtl="0">
              <a:spcBef>
                <a:spcPts val="0"/>
              </a:spcBef>
              <a:buFont typeface="Calibri"/>
              <a:buNone/>
              <a:defRPr sz="2000" b="1"/>
            </a:lvl2pPr>
            <a:lvl3pPr marL="914400" indent="0" rtl="0">
              <a:spcBef>
                <a:spcPts val="0"/>
              </a:spcBef>
              <a:buFont typeface="Calibri"/>
              <a:buNone/>
              <a:defRPr sz="1800" b="1"/>
            </a:lvl3pPr>
            <a:lvl4pPr marL="1371600" indent="0" rtl="0">
              <a:spcBef>
                <a:spcPts val="0"/>
              </a:spcBef>
              <a:buFont typeface="Calibri"/>
              <a:buNone/>
              <a:defRPr sz="1600" b="1"/>
            </a:lvl4pPr>
            <a:lvl5pPr marL="1828800" indent="0" rtl="0">
              <a:spcBef>
                <a:spcPts val="0"/>
              </a:spcBef>
              <a:buFont typeface="Calibri"/>
              <a:buNone/>
              <a:defRPr sz="1600" b="1"/>
            </a:lvl5pPr>
            <a:lvl6pPr marL="2286000" indent="0" rtl="0">
              <a:spcBef>
                <a:spcPts val="0"/>
              </a:spcBef>
              <a:buFont typeface="Calibri"/>
              <a:buNone/>
              <a:defRPr sz="1600" b="1"/>
            </a:lvl6pPr>
            <a:lvl7pPr marL="2743200" indent="0" rtl="0">
              <a:spcBef>
                <a:spcPts val="0"/>
              </a:spcBef>
              <a:buFont typeface="Calibri"/>
              <a:buNone/>
              <a:defRPr sz="1600" b="1"/>
            </a:lvl7pPr>
            <a:lvl8pPr marL="3200400" indent="0" rtl="0">
              <a:spcBef>
                <a:spcPts val="0"/>
              </a:spcBef>
              <a:buFont typeface="Calibri"/>
              <a:buNone/>
              <a:defRPr sz="1600" b="1"/>
            </a:lvl8pPr>
            <a:lvl9pPr marL="3657600" indent="0" rtl="0">
              <a:spcBef>
                <a:spcPts val="0"/>
              </a:spcBef>
              <a:buFont typeface="Calibri"/>
              <a:buNone/>
              <a:defRPr sz="1600" b="1"/>
            </a:lvl9pPr>
          </a:lstStyle>
          <a:p>
            <a:endParaRPr/>
          </a:p>
        </p:txBody>
      </p:sp>
      <p:sp>
        <p:nvSpPr>
          <p:cNvPr id="36" name="Shape 36"/>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spcBef>
                <a:spcPts val="0"/>
              </a:spcBef>
              <a:defRPr sz="24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algn="ctr" rtl="0">
              <a:spcBef>
                <a:spcPts val="0"/>
              </a:spcBef>
              <a:spcAft>
                <a:spcPts val="0"/>
              </a:spcAft>
              <a:defRPr sz="4400">
                <a:solidFill>
                  <a:schemeClr val="dk1"/>
                </a:solidFill>
                <a:latin typeface="Calibri"/>
                <a:ea typeface="Calibri"/>
                <a:cs typeface="Calibri"/>
                <a:sym typeface="Calibri"/>
              </a:defRPr>
            </a:lvl1pPr>
            <a:lvl2pPr algn="ctr" rtl="0">
              <a:spcBef>
                <a:spcPts val="0"/>
              </a:spcBef>
              <a:spcAft>
                <a:spcPts val="0"/>
              </a:spcAft>
              <a:defRPr sz="4400">
                <a:solidFill>
                  <a:schemeClr val="dk1"/>
                </a:solidFill>
                <a:latin typeface="Calibri"/>
                <a:ea typeface="Calibri"/>
                <a:cs typeface="Calibri"/>
                <a:sym typeface="Calibri"/>
              </a:defRPr>
            </a:lvl2pPr>
            <a:lvl3pPr algn="ctr" rtl="0">
              <a:spcBef>
                <a:spcPts val="0"/>
              </a:spcBef>
              <a:spcAft>
                <a:spcPts val="0"/>
              </a:spcAft>
              <a:defRPr sz="4400">
                <a:solidFill>
                  <a:schemeClr val="dk1"/>
                </a:solidFill>
                <a:latin typeface="Calibri"/>
                <a:ea typeface="Calibri"/>
                <a:cs typeface="Calibri"/>
                <a:sym typeface="Calibri"/>
              </a:defRPr>
            </a:lvl3pPr>
            <a:lvl4pPr algn="ctr" rtl="0">
              <a:spcBef>
                <a:spcPts val="0"/>
              </a:spcBef>
              <a:spcAft>
                <a:spcPts val="0"/>
              </a:spcAft>
              <a:defRPr sz="4400">
                <a:solidFill>
                  <a:schemeClr val="dk1"/>
                </a:solidFill>
                <a:latin typeface="Calibri"/>
                <a:ea typeface="Calibri"/>
                <a:cs typeface="Calibri"/>
                <a:sym typeface="Calibri"/>
              </a:defRPr>
            </a:lvl4pPr>
            <a:lvl5pPr algn="ctr" rtl="0">
              <a:spcBef>
                <a:spcPts val="0"/>
              </a:spcBef>
              <a:spcAft>
                <a:spcPts val="0"/>
              </a:spcAft>
              <a:defRPr sz="4400">
                <a:solidFill>
                  <a:schemeClr val="dk1"/>
                </a:solidFill>
                <a:latin typeface="Calibri"/>
                <a:ea typeface="Calibri"/>
                <a:cs typeface="Calibri"/>
                <a:sym typeface="Calibri"/>
              </a:defRPr>
            </a:lvl5pPr>
            <a:lvl6pPr marL="457200" algn="ctr" rtl="0">
              <a:spcBef>
                <a:spcPts val="0"/>
              </a:spcBef>
              <a:spcAft>
                <a:spcPts val="0"/>
              </a:spcAft>
              <a:defRPr sz="4400">
                <a:solidFill>
                  <a:schemeClr val="dk1"/>
                </a:solidFill>
                <a:latin typeface="Calibri"/>
                <a:ea typeface="Calibri"/>
                <a:cs typeface="Calibri"/>
                <a:sym typeface="Calibri"/>
              </a:defRPr>
            </a:lvl6pPr>
            <a:lvl7pPr marL="914400" algn="ctr" rtl="0">
              <a:spcBef>
                <a:spcPts val="0"/>
              </a:spcBef>
              <a:spcAft>
                <a:spcPts val="0"/>
              </a:spcAft>
              <a:defRPr sz="4400">
                <a:solidFill>
                  <a:schemeClr val="dk1"/>
                </a:solidFill>
                <a:latin typeface="Calibri"/>
                <a:ea typeface="Calibri"/>
                <a:cs typeface="Calibri"/>
                <a:sym typeface="Calibri"/>
              </a:defRPr>
            </a:lvl7pPr>
            <a:lvl8pPr marL="1371600" algn="ctr" rtl="0">
              <a:spcBef>
                <a:spcPts val="0"/>
              </a:spcBef>
              <a:spcAft>
                <a:spcPts val="0"/>
              </a:spcAft>
              <a:defRPr sz="4400">
                <a:solidFill>
                  <a:schemeClr val="dk1"/>
                </a:solidFill>
                <a:latin typeface="Calibri"/>
                <a:ea typeface="Calibri"/>
                <a:cs typeface="Calibri"/>
                <a:sym typeface="Calibri"/>
              </a:defRPr>
            </a:lvl8pPr>
            <a:lvl9pPr marL="1828800" algn="ctr" rtl="0">
              <a:spcBef>
                <a:spcPts val="0"/>
              </a:spcBef>
              <a:spcAft>
                <a:spcPts val="0"/>
              </a:spcAft>
              <a:defRPr sz="4400">
                <a:solidFill>
                  <a:schemeClr val="dk1"/>
                </a:solidFill>
                <a:latin typeface="Calibri"/>
                <a:ea typeface="Calibri"/>
                <a:cs typeface="Calibri"/>
                <a:sym typeface="Calibri"/>
              </a:defRPr>
            </a:lvl9pPr>
          </a:lstStyle>
          <a:p>
            <a:endParaRPr/>
          </a:p>
        </p:txBody>
      </p:sp>
      <p:sp>
        <p:nvSpPr>
          <p:cNvPr id="39" name="Shape 39"/>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
        <p:nvSpPr>
          <p:cNvPr id="40" name="Shape 40"/>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sz="4000" b="1" cap="small"/>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43" name="Shape 43"/>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Clr>
                <a:srgbClr val="888888"/>
              </a:buClr>
              <a:buFont typeface="Calibri"/>
              <a:buNone/>
              <a:defRPr sz="2000">
                <a:solidFill>
                  <a:srgbClr val="888888"/>
                </a:solidFill>
              </a:defRPr>
            </a:lvl1pPr>
            <a:lvl2pPr marL="457200" indent="0" rtl="0">
              <a:spcBef>
                <a:spcPts val="0"/>
              </a:spcBef>
              <a:buClr>
                <a:srgbClr val="888888"/>
              </a:buClr>
              <a:buFont typeface="Calibri"/>
              <a:buNone/>
              <a:defRPr sz="1800">
                <a:solidFill>
                  <a:srgbClr val="888888"/>
                </a:solidFill>
              </a:defRPr>
            </a:lvl2pPr>
            <a:lvl3pPr marL="914400" indent="0" rtl="0">
              <a:spcBef>
                <a:spcPts val="0"/>
              </a:spcBef>
              <a:buClr>
                <a:srgbClr val="888888"/>
              </a:buClr>
              <a:buFont typeface="Calibri"/>
              <a:buNone/>
              <a:defRPr sz="1600">
                <a:solidFill>
                  <a:srgbClr val="888888"/>
                </a:solidFill>
              </a:defRPr>
            </a:lvl3pPr>
            <a:lvl4pPr marL="1371600" indent="0" rtl="0">
              <a:spcBef>
                <a:spcPts val="0"/>
              </a:spcBef>
              <a:buClr>
                <a:srgbClr val="888888"/>
              </a:buClr>
              <a:buFont typeface="Calibri"/>
              <a:buNone/>
              <a:defRPr sz="1400">
                <a:solidFill>
                  <a:srgbClr val="888888"/>
                </a:solidFill>
              </a:defRPr>
            </a:lvl4pPr>
            <a:lvl5pPr marL="1828800" indent="0" rtl="0">
              <a:spcBef>
                <a:spcPts val="0"/>
              </a:spcBef>
              <a:buClr>
                <a:srgbClr val="888888"/>
              </a:buClr>
              <a:buFont typeface="Calibri"/>
              <a:buNone/>
              <a:defRPr sz="1400">
                <a:solidFill>
                  <a:srgbClr val="888888"/>
                </a:solidFill>
              </a:defRPr>
            </a:lvl5pPr>
            <a:lvl6pPr marL="2286000" indent="0" rtl="0">
              <a:spcBef>
                <a:spcPts val="0"/>
              </a:spcBef>
              <a:buClr>
                <a:srgbClr val="888888"/>
              </a:buClr>
              <a:buFont typeface="Calibri"/>
              <a:buNone/>
              <a:defRPr sz="1400">
                <a:solidFill>
                  <a:srgbClr val="888888"/>
                </a:solidFill>
              </a:defRPr>
            </a:lvl6pPr>
            <a:lvl7pPr marL="2743200" indent="0" rtl="0">
              <a:spcBef>
                <a:spcPts val="0"/>
              </a:spcBef>
              <a:buClr>
                <a:srgbClr val="888888"/>
              </a:buClr>
              <a:buFont typeface="Calibri"/>
              <a:buNone/>
              <a:defRPr sz="1400">
                <a:solidFill>
                  <a:srgbClr val="888888"/>
                </a:solidFill>
              </a:defRPr>
            </a:lvl7pPr>
            <a:lvl8pPr marL="3200400" indent="0" rtl="0">
              <a:spcBef>
                <a:spcPts val="0"/>
              </a:spcBef>
              <a:buClr>
                <a:srgbClr val="888888"/>
              </a:buClr>
              <a:buFont typeface="Calibri"/>
              <a:buNone/>
              <a:defRPr sz="1400">
                <a:solidFill>
                  <a:srgbClr val="888888"/>
                </a:solidFill>
              </a:defRPr>
            </a:lvl8pPr>
            <a:lvl9pPr marL="3657600" indent="0" rtl="0">
              <a:spcBef>
                <a:spcPts val="0"/>
              </a:spcBef>
              <a:buClr>
                <a:srgbClr val="888888"/>
              </a:buClr>
              <a:buFont typeface="Calibri"/>
              <a:buNone/>
              <a:defRPr sz="1400">
                <a:solidFill>
                  <a:srgbClr val="888888"/>
                </a:solidFil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0.xml"/><Relationship Id="rId12" Type="http://schemas.openxmlformats.org/officeDocument/2006/relationships/theme" Target="../theme/theme2.xml"/><Relationship Id="rId1" Type="http://schemas.openxmlformats.org/officeDocument/2006/relationships/slideLayout" Target="../slideLayouts/slideLayout10.xml"/><Relationship Id="rId2" Type="http://schemas.openxmlformats.org/officeDocument/2006/relationships/slideLayout" Target="../slideLayouts/slideLayout11.xml"/><Relationship Id="rId3" Type="http://schemas.openxmlformats.org/officeDocument/2006/relationships/slideLayout" Target="../slideLayouts/slideLayout12.xml"/><Relationship Id="rId4" Type="http://schemas.openxmlformats.org/officeDocument/2006/relationships/slideLayout" Target="../slideLayouts/slideLayout1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 Id="rId9" Type="http://schemas.openxmlformats.org/officeDocument/2006/relationships/slideLayout" Target="../slideLayouts/slideLayout18.xml"/><Relationship Id="rId10"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1.xml"/><Relationship Id="rId12" Type="http://schemas.openxmlformats.org/officeDocument/2006/relationships/slideLayout" Target="../slideLayouts/slideLayout32.xml"/><Relationship Id="rId13" Type="http://schemas.openxmlformats.org/officeDocument/2006/relationships/slideLayout" Target="../slideLayouts/slideLayout33.xml"/><Relationship Id="rId14" Type="http://schemas.openxmlformats.org/officeDocument/2006/relationships/theme" Target="../theme/theme3.xml"/><Relationship Id="rId1" Type="http://schemas.openxmlformats.org/officeDocument/2006/relationships/slideLayout" Target="../slideLayouts/slideLayout21.xml"/><Relationship Id="rId2" Type="http://schemas.openxmlformats.org/officeDocument/2006/relationships/slideLayout" Target="../slideLayouts/slideLayout22.xml"/><Relationship Id="rId3" Type="http://schemas.openxmlformats.org/officeDocument/2006/relationships/slideLayout" Target="../slideLayouts/slideLayout23.xml"/><Relationship Id="rId4" Type="http://schemas.openxmlformats.org/officeDocument/2006/relationships/slideLayout" Target="../slideLayouts/slideLayout24.xml"/><Relationship Id="rId5" Type="http://schemas.openxmlformats.org/officeDocument/2006/relationships/slideLayout" Target="../slideLayouts/slideLayout25.xml"/><Relationship Id="rId6" Type="http://schemas.openxmlformats.org/officeDocument/2006/relationships/slideLayout" Target="../slideLayouts/slideLayout26.xml"/><Relationship Id="rId7" Type="http://schemas.openxmlformats.org/officeDocument/2006/relationships/slideLayout" Target="../slideLayouts/slideLayout27.xml"/><Relationship Id="rId8" Type="http://schemas.openxmlformats.org/officeDocument/2006/relationships/slideLayout" Target="../slideLayouts/slideLayout28.xml"/><Relationship Id="rId9" Type="http://schemas.openxmlformats.org/officeDocument/2006/relationships/slideLayout" Target="../slideLayouts/slideLayout29.xml"/><Relationship Id="rId10" Type="http://schemas.openxmlformats.org/officeDocument/2006/relationships/slideLayout" Target="../slideLayouts/slideLayout30.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4.xml"/><Relationship Id="rId12" Type="http://schemas.openxmlformats.org/officeDocument/2006/relationships/theme" Target="../theme/theme4.xml"/><Relationship Id="rId1" Type="http://schemas.openxmlformats.org/officeDocument/2006/relationships/slideLayout" Target="../slideLayouts/slideLayout34.xml"/><Relationship Id="rId2" Type="http://schemas.openxmlformats.org/officeDocument/2006/relationships/slideLayout" Target="../slideLayouts/slideLayout35.xml"/><Relationship Id="rId3" Type="http://schemas.openxmlformats.org/officeDocument/2006/relationships/slideLayout" Target="../slideLayouts/slideLayout36.xml"/><Relationship Id="rId4" Type="http://schemas.openxmlformats.org/officeDocument/2006/relationships/slideLayout" Target="../slideLayouts/slideLayout37.xml"/><Relationship Id="rId5" Type="http://schemas.openxmlformats.org/officeDocument/2006/relationships/slideLayout" Target="../slideLayouts/slideLayout38.xml"/><Relationship Id="rId6" Type="http://schemas.openxmlformats.org/officeDocument/2006/relationships/slideLayout" Target="../slideLayouts/slideLayout39.xml"/><Relationship Id="rId7" Type="http://schemas.openxmlformats.org/officeDocument/2006/relationships/slideLayout" Target="../slideLayouts/slideLayout40.xml"/><Relationship Id="rId8" Type="http://schemas.openxmlformats.org/officeDocument/2006/relationships/slideLayout" Target="../slideLayouts/slideLayout41.xml"/><Relationship Id="rId9" Type="http://schemas.openxmlformats.org/officeDocument/2006/relationships/slideLayout" Target="../slideLayouts/slideLayout42.xml"/><Relationship Id="rId10"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1" Type="http://schemas.openxmlformats.org/officeDocument/2006/relationships/slideLayout" Target="../slideLayouts/slideLayout45.xml"/><Relationship Id="rId2" Type="http://schemas.openxmlformats.org/officeDocument/2006/relationships/theme" Target="../theme/theme5.xml"/><Relationship Id="rId3" Type="http://schemas.openxmlformats.org/officeDocument/2006/relationships/image" Target="../media/image1.jpg"/></Relationships>
</file>

<file path=ppt/slideMasters/_rels/slideMaster6.xml.rels><?xml version="1.0" encoding="UTF-8" standalone="yes"?>
<Relationships xmlns="http://schemas.openxmlformats.org/package/2006/relationships"><Relationship Id="rId1" Type="http://schemas.openxmlformats.org/officeDocument/2006/relationships/slideLayout" Target="../slideLayouts/slideLayout46.xml"/><Relationship Id="rId2"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
        <p:cNvGrpSpPr/>
        <p:nvPr/>
      </p:nvGrpSpPr>
      <p:grpSpPr>
        <a:xfrm>
          <a:off x="0" y="0"/>
          <a:ext cx="0" cy="0"/>
          <a:chOff x="0" y="0"/>
          <a:chExt cx="0" cy="0"/>
        </a:xfrm>
      </p:grpSpPr>
      <p:sp>
        <p:nvSpPr>
          <p:cNvPr id="9" name="Shape 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1pPr>
            <a:lvl2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2pPr>
            <a:lvl3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3pPr>
            <a:lvl4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4pPr>
            <a:lvl5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5pPr>
            <a:lvl6pPr marL="4572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6pPr>
            <a:lvl7pPr marL="9144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7pPr>
            <a:lvl8pPr marL="13716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8pPr>
            <a:lvl9pPr marL="18288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9pPr>
          </a:lstStyle>
          <a:p>
            <a:endParaRPr/>
          </a:p>
        </p:txBody>
      </p:sp>
      <p:sp>
        <p:nvSpPr>
          <p:cNvPr id="10" name="Shape 10"/>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indent="-139700" algn="l" rtl="0">
              <a:spcBef>
                <a:spcPts val="640"/>
              </a:spcBef>
              <a:spcAft>
                <a:spcPts val="0"/>
              </a:spcAft>
              <a:buClr>
                <a:schemeClr val="dk1"/>
              </a:buClr>
              <a:buFont typeface="Calibri"/>
              <a:buChar char="•"/>
              <a:defRPr sz="3200" b="0" i="0" u="none" strike="noStrike" cap="none" baseline="0">
                <a:solidFill>
                  <a:schemeClr val="dk1"/>
                </a:solidFill>
                <a:latin typeface="Calibri"/>
                <a:ea typeface="Calibri"/>
                <a:cs typeface="Calibri"/>
                <a:sym typeface="Calibri"/>
              </a:defRPr>
            </a:lvl1pPr>
            <a:lvl2pPr marL="742950" marR="0" indent="-107950" algn="l" rtl="0">
              <a:spcBef>
                <a:spcPts val="560"/>
              </a:spcBef>
              <a:spcAft>
                <a:spcPts val="0"/>
              </a:spcAft>
              <a:buClr>
                <a:schemeClr val="dk1"/>
              </a:buClr>
              <a:buFont typeface="Calibri"/>
              <a:buChar char="–"/>
              <a:defRPr sz="2800" b="0" i="0" u="none" strike="noStrike" cap="none" baseline="0">
                <a:solidFill>
                  <a:schemeClr val="dk1"/>
                </a:solidFill>
                <a:latin typeface="Calibri"/>
                <a:ea typeface="Calibri"/>
                <a:cs typeface="Calibri"/>
                <a:sym typeface="Calibri"/>
              </a:defRPr>
            </a:lvl2pPr>
            <a:lvl3pPr marL="1143000" marR="0" indent="-76200" algn="l" rtl="0">
              <a:spcBef>
                <a:spcPts val="480"/>
              </a:spcBef>
              <a:spcAft>
                <a:spcPts val="0"/>
              </a:spcAft>
              <a:buClr>
                <a:schemeClr val="dk1"/>
              </a:buClr>
              <a:buFont typeface="Calibri"/>
              <a:buChar char="•"/>
              <a:defRPr sz="2400" b="0" i="0" u="none" strike="noStrike" cap="none" baseline="0">
                <a:solidFill>
                  <a:schemeClr val="dk1"/>
                </a:solidFill>
                <a:latin typeface="Calibri"/>
                <a:ea typeface="Calibri"/>
                <a:cs typeface="Calibri"/>
                <a:sym typeface="Calibri"/>
              </a:defRPr>
            </a:lvl3pPr>
            <a:lvl4pPr marL="1600200" marR="0" indent="-101600" algn="l" rtl="0">
              <a:spcBef>
                <a:spcPts val="400"/>
              </a:spcBef>
              <a:spcAft>
                <a:spcPts val="0"/>
              </a:spcAft>
              <a:buClr>
                <a:schemeClr val="dk1"/>
              </a:buClr>
              <a:buFont typeface="Calibri"/>
              <a:buChar char="–"/>
              <a:defRPr sz="2000" b="0" i="0" u="none" strike="noStrike" cap="none" baseline="0">
                <a:solidFill>
                  <a:schemeClr val="dk1"/>
                </a:solidFill>
                <a:latin typeface="Calibri"/>
                <a:ea typeface="Calibri"/>
                <a:cs typeface="Calibri"/>
                <a:sym typeface="Calibri"/>
              </a:defRPr>
            </a:lvl4pPr>
            <a:lvl5pPr marL="2057400" marR="0" indent="-101600" algn="l" rtl="0">
              <a:spcBef>
                <a:spcPts val="400"/>
              </a:spcBef>
              <a:spcAft>
                <a:spcPts val="0"/>
              </a:spcAft>
              <a:buClr>
                <a:schemeClr val="dk1"/>
              </a:buClr>
              <a:buFont typeface="Calibri"/>
              <a:buChar char="»"/>
              <a:defRPr sz="2000" b="0" i="0" u="none" strike="noStrike" cap="none" baseline="0">
                <a:solidFill>
                  <a:schemeClr val="dk1"/>
                </a:solidFill>
                <a:latin typeface="Calibri"/>
                <a:ea typeface="Calibri"/>
                <a:cs typeface="Calibri"/>
                <a:sym typeface="Calibri"/>
              </a:defRPr>
            </a:lvl5pPr>
            <a:lvl6pPr marL="25146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6pPr>
            <a:lvl7pPr marL="29718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7pPr>
            <a:lvl8pPr marL="34290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8pPr>
            <a:lvl9pPr marL="38862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9pPr>
          </a:lstStyle>
          <a:p>
            <a:endParaRPr/>
          </a:p>
        </p:txBody>
      </p:sp>
      <p:sp>
        <p:nvSpPr>
          <p:cNvPr id="11" name="Shape 1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98989"/>
                </a:solidFill>
                <a:latin typeface="Calibri"/>
                <a:ea typeface="Calibri"/>
                <a:cs typeface="Calibri"/>
                <a:sym typeface="Calibri"/>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2" name="Shape 1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3" name="Shape 13"/>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spcBef>
                <a:spcPts val="0"/>
              </a:spcBef>
              <a:defRPr sz="1200" b="0" i="0" u="none" strike="noStrike" cap="none" baseline="0">
                <a:solidFill>
                  <a:srgbClr val="898989"/>
                </a:solidFill>
                <a:latin typeface="Calibri"/>
                <a:ea typeface="Calibri"/>
                <a:cs typeface="Calibri"/>
                <a:sym typeface="Calibri"/>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1pPr>
            <a:lvl2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2pPr>
            <a:lvl3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3pPr>
            <a:lvl4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4pPr>
            <a:lvl5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5pPr>
            <a:lvl6pPr marL="4572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6pPr>
            <a:lvl7pPr marL="9144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7pPr>
            <a:lvl8pPr marL="13716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8pPr>
            <a:lvl9pPr marL="18288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9pPr>
          </a:lstStyle>
          <a:p>
            <a:endParaRPr/>
          </a:p>
        </p:txBody>
      </p:sp>
      <p:sp>
        <p:nvSpPr>
          <p:cNvPr id="46" name="Shape 46"/>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indent="-139700" algn="l" rtl="0">
              <a:spcBef>
                <a:spcPts val="640"/>
              </a:spcBef>
              <a:spcAft>
                <a:spcPts val="0"/>
              </a:spcAft>
              <a:buClr>
                <a:schemeClr val="dk1"/>
              </a:buClr>
              <a:buFont typeface="Calibri"/>
              <a:buChar char="•"/>
              <a:defRPr sz="3200" b="0" i="0" u="none" strike="noStrike" cap="none" baseline="0">
                <a:solidFill>
                  <a:schemeClr val="dk1"/>
                </a:solidFill>
                <a:latin typeface="Calibri"/>
                <a:ea typeface="Calibri"/>
                <a:cs typeface="Calibri"/>
                <a:sym typeface="Calibri"/>
              </a:defRPr>
            </a:lvl1pPr>
            <a:lvl2pPr marL="742950" marR="0" indent="-107950" algn="l" rtl="0">
              <a:spcBef>
                <a:spcPts val="560"/>
              </a:spcBef>
              <a:spcAft>
                <a:spcPts val="0"/>
              </a:spcAft>
              <a:buClr>
                <a:schemeClr val="dk1"/>
              </a:buClr>
              <a:buFont typeface="Calibri"/>
              <a:buChar char="–"/>
              <a:defRPr sz="2800" b="0" i="0" u="none" strike="noStrike" cap="none" baseline="0">
                <a:solidFill>
                  <a:schemeClr val="dk1"/>
                </a:solidFill>
                <a:latin typeface="Calibri"/>
                <a:ea typeface="Calibri"/>
                <a:cs typeface="Calibri"/>
                <a:sym typeface="Calibri"/>
              </a:defRPr>
            </a:lvl2pPr>
            <a:lvl3pPr marL="1143000" marR="0" indent="-76200" algn="l" rtl="0">
              <a:spcBef>
                <a:spcPts val="480"/>
              </a:spcBef>
              <a:spcAft>
                <a:spcPts val="0"/>
              </a:spcAft>
              <a:buClr>
                <a:schemeClr val="dk1"/>
              </a:buClr>
              <a:buFont typeface="Calibri"/>
              <a:buChar char="•"/>
              <a:defRPr sz="2400" b="0" i="0" u="none" strike="noStrike" cap="none" baseline="0">
                <a:solidFill>
                  <a:schemeClr val="dk1"/>
                </a:solidFill>
                <a:latin typeface="Calibri"/>
                <a:ea typeface="Calibri"/>
                <a:cs typeface="Calibri"/>
                <a:sym typeface="Calibri"/>
              </a:defRPr>
            </a:lvl3pPr>
            <a:lvl4pPr marL="1600200" marR="0" indent="-101600" algn="l" rtl="0">
              <a:spcBef>
                <a:spcPts val="400"/>
              </a:spcBef>
              <a:spcAft>
                <a:spcPts val="0"/>
              </a:spcAft>
              <a:buClr>
                <a:schemeClr val="dk1"/>
              </a:buClr>
              <a:buFont typeface="Calibri"/>
              <a:buChar char="–"/>
              <a:defRPr sz="2000" b="0" i="0" u="none" strike="noStrike" cap="none" baseline="0">
                <a:solidFill>
                  <a:schemeClr val="dk1"/>
                </a:solidFill>
                <a:latin typeface="Calibri"/>
                <a:ea typeface="Calibri"/>
                <a:cs typeface="Calibri"/>
                <a:sym typeface="Calibri"/>
              </a:defRPr>
            </a:lvl4pPr>
            <a:lvl5pPr marL="2057400" marR="0" indent="-101600" algn="l" rtl="0">
              <a:spcBef>
                <a:spcPts val="400"/>
              </a:spcBef>
              <a:spcAft>
                <a:spcPts val="0"/>
              </a:spcAft>
              <a:buClr>
                <a:schemeClr val="dk1"/>
              </a:buClr>
              <a:buFont typeface="Calibri"/>
              <a:buChar char="»"/>
              <a:defRPr sz="2000" b="0" i="0" u="none" strike="noStrike" cap="none" baseline="0">
                <a:solidFill>
                  <a:schemeClr val="dk1"/>
                </a:solidFill>
                <a:latin typeface="Calibri"/>
                <a:ea typeface="Calibri"/>
                <a:cs typeface="Calibri"/>
                <a:sym typeface="Calibri"/>
              </a:defRPr>
            </a:lvl5pPr>
            <a:lvl6pPr marL="25146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6pPr>
            <a:lvl7pPr marL="29718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7pPr>
            <a:lvl8pPr marL="34290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8pPr>
            <a:lvl9pPr marL="38862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9pPr>
          </a:lstStyle>
          <a:p>
            <a:endParaRPr/>
          </a:p>
        </p:txBody>
      </p:sp>
      <p:sp>
        <p:nvSpPr>
          <p:cNvPr id="47" name="Shape 4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98989"/>
                </a:solidFill>
                <a:latin typeface="Calibri"/>
                <a:ea typeface="Calibri"/>
                <a:cs typeface="Calibri"/>
                <a:sym typeface="Calibri"/>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48" name="Shape 4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49" name="Shape 49"/>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spcBef>
                <a:spcPts val="0"/>
              </a:spcBef>
              <a:defRPr sz="1200" b="0" i="0" u="none" strike="noStrike" cap="none" baseline="0">
                <a:solidFill>
                  <a:srgbClr val="898989"/>
                </a:solidFill>
                <a:latin typeface="Calibri"/>
                <a:ea typeface="Calibri"/>
                <a:cs typeface="Calibri"/>
                <a:sym typeface="Calibri"/>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 bg1="lt1" tx1="dk1" bg2="dk2" tx2="lt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hf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1pPr>
            <a:lvl2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2pPr>
            <a:lvl3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3pPr>
            <a:lvl4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4pPr>
            <a:lvl5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5pPr>
            <a:lvl6pPr marL="4572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6pPr>
            <a:lvl7pPr marL="9144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7pPr>
            <a:lvl8pPr marL="13716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8pPr>
            <a:lvl9pPr marL="18288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9pPr>
          </a:lstStyle>
          <a:p>
            <a:endParaRPr/>
          </a:p>
        </p:txBody>
      </p:sp>
      <p:sp>
        <p:nvSpPr>
          <p:cNvPr id="88" name="Shape 88"/>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indent="-139700" algn="l" rtl="0">
              <a:spcBef>
                <a:spcPts val="640"/>
              </a:spcBef>
              <a:spcAft>
                <a:spcPts val="0"/>
              </a:spcAft>
              <a:buClr>
                <a:schemeClr val="dk1"/>
              </a:buClr>
              <a:buFont typeface="Calibri"/>
              <a:buChar char="•"/>
              <a:defRPr sz="3200" b="0" i="0" u="none" strike="noStrike" cap="none" baseline="0">
                <a:solidFill>
                  <a:schemeClr val="dk1"/>
                </a:solidFill>
                <a:latin typeface="Calibri"/>
                <a:ea typeface="Calibri"/>
                <a:cs typeface="Calibri"/>
                <a:sym typeface="Calibri"/>
              </a:defRPr>
            </a:lvl1pPr>
            <a:lvl2pPr marL="742950" marR="0" indent="-107950" algn="l" rtl="0">
              <a:spcBef>
                <a:spcPts val="560"/>
              </a:spcBef>
              <a:spcAft>
                <a:spcPts val="0"/>
              </a:spcAft>
              <a:buClr>
                <a:schemeClr val="dk1"/>
              </a:buClr>
              <a:buFont typeface="Calibri"/>
              <a:buChar char="–"/>
              <a:defRPr sz="2800" b="0" i="0" u="none" strike="noStrike" cap="none" baseline="0">
                <a:solidFill>
                  <a:schemeClr val="dk1"/>
                </a:solidFill>
                <a:latin typeface="Calibri"/>
                <a:ea typeface="Calibri"/>
                <a:cs typeface="Calibri"/>
                <a:sym typeface="Calibri"/>
              </a:defRPr>
            </a:lvl2pPr>
            <a:lvl3pPr marL="1143000" marR="0" indent="-76200" algn="l" rtl="0">
              <a:spcBef>
                <a:spcPts val="480"/>
              </a:spcBef>
              <a:spcAft>
                <a:spcPts val="0"/>
              </a:spcAft>
              <a:buClr>
                <a:schemeClr val="dk1"/>
              </a:buClr>
              <a:buFont typeface="Calibri"/>
              <a:buChar char="•"/>
              <a:defRPr sz="2400" b="0" i="0" u="none" strike="noStrike" cap="none" baseline="0">
                <a:solidFill>
                  <a:schemeClr val="dk1"/>
                </a:solidFill>
                <a:latin typeface="Calibri"/>
                <a:ea typeface="Calibri"/>
                <a:cs typeface="Calibri"/>
                <a:sym typeface="Calibri"/>
              </a:defRPr>
            </a:lvl3pPr>
            <a:lvl4pPr marL="1600200" marR="0" indent="-101600" algn="l" rtl="0">
              <a:spcBef>
                <a:spcPts val="400"/>
              </a:spcBef>
              <a:spcAft>
                <a:spcPts val="0"/>
              </a:spcAft>
              <a:buClr>
                <a:schemeClr val="dk1"/>
              </a:buClr>
              <a:buFont typeface="Calibri"/>
              <a:buChar char="–"/>
              <a:defRPr sz="2000" b="0" i="0" u="none" strike="noStrike" cap="none" baseline="0">
                <a:solidFill>
                  <a:schemeClr val="dk1"/>
                </a:solidFill>
                <a:latin typeface="Calibri"/>
                <a:ea typeface="Calibri"/>
                <a:cs typeface="Calibri"/>
                <a:sym typeface="Calibri"/>
              </a:defRPr>
            </a:lvl4pPr>
            <a:lvl5pPr marL="2057400" marR="0" indent="-101600" algn="l" rtl="0">
              <a:spcBef>
                <a:spcPts val="400"/>
              </a:spcBef>
              <a:spcAft>
                <a:spcPts val="0"/>
              </a:spcAft>
              <a:buClr>
                <a:schemeClr val="dk1"/>
              </a:buClr>
              <a:buFont typeface="Calibri"/>
              <a:buChar char="»"/>
              <a:defRPr sz="2000" b="0" i="0" u="none" strike="noStrike" cap="none" baseline="0">
                <a:solidFill>
                  <a:schemeClr val="dk1"/>
                </a:solidFill>
                <a:latin typeface="Calibri"/>
                <a:ea typeface="Calibri"/>
                <a:cs typeface="Calibri"/>
                <a:sym typeface="Calibri"/>
              </a:defRPr>
            </a:lvl5pPr>
            <a:lvl6pPr marL="25146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6pPr>
            <a:lvl7pPr marL="29718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7pPr>
            <a:lvl8pPr marL="34290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8pPr>
            <a:lvl9pPr marL="38862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9pPr>
          </a:lstStyle>
          <a:p>
            <a:endParaRPr/>
          </a:p>
        </p:txBody>
      </p:sp>
      <p:sp>
        <p:nvSpPr>
          <p:cNvPr id="89" name="Shape 8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98989"/>
                </a:solidFill>
                <a:latin typeface="Calibri"/>
                <a:ea typeface="Calibri"/>
                <a:cs typeface="Calibri"/>
                <a:sym typeface="Calibri"/>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90" name="Shape 9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91" name="Shape 91"/>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spcBef>
                <a:spcPts val="0"/>
              </a:spcBef>
              <a:defRPr sz="1200" b="0" i="0" u="none" strike="noStrike" cap="none" baseline="0">
                <a:solidFill>
                  <a:srgbClr val="898989"/>
                </a:solidFill>
                <a:latin typeface="Calibri"/>
                <a:ea typeface="Calibri"/>
                <a:cs typeface="Calibri"/>
                <a:sym typeface="Calibri"/>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 bg1="lt1" tx1="dk1" bg2="dk2"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Lst>
  <p:hf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2"/>
        <p:cNvGrpSpPr/>
        <p:nvPr/>
      </p:nvGrpSpPr>
      <p:grpSpPr>
        <a:xfrm>
          <a:off x="0" y="0"/>
          <a:ext cx="0" cy="0"/>
          <a:chOff x="0" y="0"/>
          <a:chExt cx="0" cy="0"/>
        </a:xfrm>
      </p:grpSpPr>
      <p:sp>
        <p:nvSpPr>
          <p:cNvPr id="133" name="Shape 13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1pPr>
            <a:lvl2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2pPr>
            <a:lvl3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3pPr>
            <a:lvl4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4pPr>
            <a:lvl5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5pPr>
            <a:lvl6pPr marL="4572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6pPr>
            <a:lvl7pPr marL="9144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7pPr>
            <a:lvl8pPr marL="13716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8pPr>
            <a:lvl9pPr marL="18288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9pPr>
          </a:lstStyle>
          <a:p>
            <a:endParaRPr/>
          </a:p>
        </p:txBody>
      </p:sp>
      <p:sp>
        <p:nvSpPr>
          <p:cNvPr id="134" name="Shape 134"/>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indent="-139700" algn="l" rtl="0">
              <a:spcBef>
                <a:spcPts val="640"/>
              </a:spcBef>
              <a:spcAft>
                <a:spcPts val="0"/>
              </a:spcAft>
              <a:buClr>
                <a:schemeClr val="dk1"/>
              </a:buClr>
              <a:buFont typeface="Calibri"/>
              <a:buChar char="•"/>
              <a:defRPr sz="3200" b="0" i="0" u="none" strike="noStrike" cap="none" baseline="0">
                <a:solidFill>
                  <a:schemeClr val="dk1"/>
                </a:solidFill>
                <a:latin typeface="Calibri"/>
                <a:ea typeface="Calibri"/>
                <a:cs typeface="Calibri"/>
                <a:sym typeface="Calibri"/>
              </a:defRPr>
            </a:lvl1pPr>
            <a:lvl2pPr marL="742950" marR="0" indent="-107950" algn="l" rtl="0">
              <a:spcBef>
                <a:spcPts val="560"/>
              </a:spcBef>
              <a:spcAft>
                <a:spcPts val="0"/>
              </a:spcAft>
              <a:buClr>
                <a:schemeClr val="dk1"/>
              </a:buClr>
              <a:buFont typeface="Calibri"/>
              <a:buChar char="–"/>
              <a:defRPr sz="2800" b="0" i="0" u="none" strike="noStrike" cap="none" baseline="0">
                <a:solidFill>
                  <a:schemeClr val="dk1"/>
                </a:solidFill>
                <a:latin typeface="Calibri"/>
                <a:ea typeface="Calibri"/>
                <a:cs typeface="Calibri"/>
                <a:sym typeface="Calibri"/>
              </a:defRPr>
            </a:lvl2pPr>
            <a:lvl3pPr marL="1143000" marR="0" indent="-76200" algn="l" rtl="0">
              <a:spcBef>
                <a:spcPts val="480"/>
              </a:spcBef>
              <a:spcAft>
                <a:spcPts val="0"/>
              </a:spcAft>
              <a:buClr>
                <a:schemeClr val="dk1"/>
              </a:buClr>
              <a:buFont typeface="Calibri"/>
              <a:buChar char="•"/>
              <a:defRPr sz="2400" b="0" i="0" u="none" strike="noStrike" cap="none" baseline="0">
                <a:solidFill>
                  <a:schemeClr val="dk1"/>
                </a:solidFill>
                <a:latin typeface="Calibri"/>
                <a:ea typeface="Calibri"/>
                <a:cs typeface="Calibri"/>
                <a:sym typeface="Calibri"/>
              </a:defRPr>
            </a:lvl3pPr>
            <a:lvl4pPr marL="1600200" marR="0" indent="-101600" algn="l" rtl="0">
              <a:spcBef>
                <a:spcPts val="400"/>
              </a:spcBef>
              <a:spcAft>
                <a:spcPts val="0"/>
              </a:spcAft>
              <a:buClr>
                <a:schemeClr val="dk1"/>
              </a:buClr>
              <a:buFont typeface="Calibri"/>
              <a:buChar char="–"/>
              <a:defRPr sz="2000" b="0" i="0" u="none" strike="noStrike" cap="none" baseline="0">
                <a:solidFill>
                  <a:schemeClr val="dk1"/>
                </a:solidFill>
                <a:latin typeface="Calibri"/>
                <a:ea typeface="Calibri"/>
                <a:cs typeface="Calibri"/>
                <a:sym typeface="Calibri"/>
              </a:defRPr>
            </a:lvl4pPr>
            <a:lvl5pPr marL="2057400" marR="0" indent="-101600" algn="l" rtl="0">
              <a:spcBef>
                <a:spcPts val="400"/>
              </a:spcBef>
              <a:spcAft>
                <a:spcPts val="0"/>
              </a:spcAft>
              <a:buClr>
                <a:schemeClr val="dk1"/>
              </a:buClr>
              <a:buFont typeface="Calibri"/>
              <a:buChar char="»"/>
              <a:defRPr sz="2000" b="0" i="0" u="none" strike="noStrike" cap="none" baseline="0">
                <a:solidFill>
                  <a:schemeClr val="dk1"/>
                </a:solidFill>
                <a:latin typeface="Calibri"/>
                <a:ea typeface="Calibri"/>
                <a:cs typeface="Calibri"/>
                <a:sym typeface="Calibri"/>
              </a:defRPr>
            </a:lvl5pPr>
            <a:lvl6pPr marL="25146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6pPr>
            <a:lvl7pPr marL="29718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7pPr>
            <a:lvl8pPr marL="34290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8pPr>
            <a:lvl9pPr marL="38862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9pPr>
          </a:lstStyle>
          <a:p>
            <a:endParaRPr/>
          </a:p>
        </p:txBody>
      </p:sp>
      <p:sp>
        <p:nvSpPr>
          <p:cNvPr id="135" name="Shape 13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98989"/>
                </a:solidFill>
                <a:latin typeface="Calibri"/>
                <a:ea typeface="Calibri"/>
                <a:cs typeface="Calibri"/>
                <a:sym typeface="Calibri"/>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36" name="Shape 13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37" name="Shape 137"/>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spcBef>
                <a:spcPts val="0"/>
              </a:spcBef>
              <a:defRPr sz="1200" b="0" i="0" u="none" strike="noStrike" cap="none" baseline="0">
                <a:solidFill>
                  <a:srgbClr val="898989"/>
                </a:solidFill>
                <a:latin typeface="Calibri"/>
                <a:ea typeface="Calibri"/>
                <a:cs typeface="Calibri"/>
                <a:sym typeface="Calibri"/>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38" name="Shape 138"/>
          <p:cNvSpPr txBox="1"/>
          <p:nvPr/>
        </p:nvSpPr>
        <p:spPr>
          <a:xfrm>
            <a:off x="5453062" y="6281737"/>
            <a:ext cx="3375025" cy="369886"/>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rgbClr val="A6A6A6"/>
              </a:buClr>
              <a:buSzPct val="25000"/>
              <a:buFont typeface="Georgia"/>
              <a:buNone/>
            </a:pPr>
            <a:r>
              <a:rPr lang="en-US" sz="1800" b="0" i="1" u="none" strike="noStrike" cap="none" baseline="0">
                <a:solidFill>
                  <a:srgbClr val="A6A6A6"/>
                </a:solidFill>
                <a:latin typeface="Georgia"/>
                <a:ea typeface="Georgia"/>
                <a:cs typeface="Georgia"/>
                <a:sym typeface="Georgia"/>
              </a:rPr>
              <a:t>www.bostonpublicschools.org</a:t>
            </a:r>
          </a:p>
        </p:txBody>
      </p:sp>
    </p:spTree>
  </p:cSld>
  <p:clrMap bg1="lt1" tx1="dk1" bg2="dk2" tx2="lt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5"/>
        <p:cNvGrpSpPr/>
        <p:nvPr/>
      </p:nvGrpSpPr>
      <p:grpSpPr>
        <a:xfrm>
          <a:off x="0" y="0"/>
          <a:ext cx="0" cy="0"/>
          <a:chOff x="0" y="0"/>
          <a:chExt cx="0" cy="0"/>
        </a:xfrm>
      </p:grpSpPr>
      <p:sp>
        <p:nvSpPr>
          <p:cNvPr id="181" name="Shape 181"/>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indent="-139700" algn="l" rtl="0">
              <a:spcBef>
                <a:spcPts val="640"/>
              </a:spcBef>
              <a:spcAft>
                <a:spcPts val="0"/>
              </a:spcAft>
              <a:buClr>
                <a:schemeClr val="dk1"/>
              </a:buClr>
              <a:buFont typeface="Calibri"/>
              <a:buChar char="•"/>
              <a:defRPr sz="3200" b="0" i="0" u="none" strike="noStrike" cap="none" baseline="0">
                <a:solidFill>
                  <a:schemeClr val="dk1"/>
                </a:solidFill>
                <a:latin typeface="Calibri"/>
                <a:ea typeface="Calibri"/>
                <a:cs typeface="Calibri"/>
                <a:sym typeface="Calibri"/>
              </a:defRPr>
            </a:lvl1pPr>
            <a:lvl2pPr marL="742950" marR="0" indent="-107950" algn="l" rtl="0">
              <a:spcBef>
                <a:spcPts val="560"/>
              </a:spcBef>
              <a:spcAft>
                <a:spcPts val="0"/>
              </a:spcAft>
              <a:buClr>
                <a:schemeClr val="dk1"/>
              </a:buClr>
              <a:buFont typeface="Calibri"/>
              <a:buChar char="–"/>
              <a:defRPr sz="2800" b="0" i="0" u="none" strike="noStrike" cap="none" baseline="0">
                <a:solidFill>
                  <a:schemeClr val="dk1"/>
                </a:solidFill>
                <a:latin typeface="Calibri"/>
                <a:ea typeface="Calibri"/>
                <a:cs typeface="Calibri"/>
                <a:sym typeface="Calibri"/>
              </a:defRPr>
            </a:lvl2pPr>
            <a:lvl3pPr marL="1143000" marR="0" indent="-76200" algn="l" rtl="0">
              <a:spcBef>
                <a:spcPts val="480"/>
              </a:spcBef>
              <a:spcAft>
                <a:spcPts val="0"/>
              </a:spcAft>
              <a:buClr>
                <a:schemeClr val="dk1"/>
              </a:buClr>
              <a:buFont typeface="Calibri"/>
              <a:buChar char="•"/>
              <a:defRPr sz="2400" b="0" i="0" u="none" strike="noStrike" cap="none" baseline="0">
                <a:solidFill>
                  <a:schemeClr val="dk1"/>
                </a:solidFill>
                <a:latin typeface="Calibri"/>
                <a:ea typeface="Calibri"/>
                <a:cs typeface="Calibri"/>
                <a:sym typeface="Calibri"/>
              </a:defRPr>
            </a:lvl3pPr>
            <a:lvl4pPr marL="1600200" marR="0" indent="-101600" algn="l" rtl="0">
              <a:spcBef>
                <a:spcPts val="400"/>
              </a:spcBef>
              <a:spcAft>
                <a:spcPts val="0"/>
              </a:spcAft>
              <a:buClr>
                <a:schemeClr val="dk1"/>
              </a:buClr>
              <a:buFont typeface="Calibri"/>
              <a:buChar char="–"/>
              <a:defRPr sz="2000" b="0" i="0" u="none" strike="noStrike" cap="none" baseline="0">
                <a:solidFill>
                  <a:schemeClr val="dk1"/>
                </a:solidFill>
                <a:latin typeface="Calibri"/>
                <a:ea typeface="Calibri"/>
                <a:cs typeface="Calibri"/>
                <a:sym typeface="Calibri"/>
              </a:defRPr>
            </a:lvl4pPr>
            <a:lvl5pPr marL="2057400" marR="0" indent="-101600" algn="l" rtl="0">
              <a:spcBef>
                <a:spcPts val="400"/>
              </a:spcBef>
              <a:spcAft>
                <a:spcPts val="0"/>
              </a:spcAft>
              <a:buClr>
                <a:schemeClr val="dk1"/>
              </a:buClr>
              <a:buFont typeface="Calibri"/>
              <a:buChar char="»"/>
              <a:defRPr sz="2000" b="0" i="0" u="none" strike="noStrike" cap="none" baseline="0">
                <a:solidFill>
                  <a:schemeClr val="dk1"/>
                </a:solidFill>
                <a:latin typeface="Calibri"/>
                <a:ea typeface="Calibri"/>
                <a:cs typeface="Calibri"/>
                <a:sym typeface="Calibri"/>
              </a:defRPr>
            </a:lvl5pPr>
            <a:lvl6pPr marL="25146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6pPr>
            <a:lvl7pPr marL="29718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7pPr>
            <a:lvl8pPr marL="34290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8pPr>
            <a:lvl9pPr marL="38862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9pPr>
          </a:lstStyle>
          <a:p>
            <a:endParaRPr dirty="0"/>
          </a:p>
        </p:txBody>
      </p:sp>
      <p:sp>
        <p:nvSpPr>
          <p:cNvPr id="176" name="Shape 176"/>
          <p:cNvSpPr txBox="1"/>
          <p:nvPr/>
        </p:nvSpPr>
        <p:spPr>
          <a:xfrm>
            <a:off x="0" y="2684461"/>
            <a:ext cx="9158286" cy="703262"/>
          </a:xfrm>
          <a:prstGeom prst="rect">
            <a:avLst/>
          </a:prstGeom>
          <a:solidFill>
            <a:srgbClr val="428BE3"/>
          </a:solidFill>
          <a:ln>
            <a:noFill/>
          </a:ln>
        </p:spPr>
        <p:txBody>
          <a:bodyPr lIns="91425" tIns="45700" rIns="91425" bIns="45700" anchor="ctr" anchorCtr="0">
            <a:noAutofit/>
          </a:bodyPr>
          <a:lstStyle/>
          <a:p>
            <a:pPr>
              <a:spcBef>
                <a:spcPts val="0"/>
              </a:spcBef>
              <a:buNone/>
            </a:pPr>
            <a:endParaRPr/>
          </a:p>
        </p:txBody>
      </p:sp>
      <p:sp>
        <p:nvSpPr>
          <p:cNvPr id="177" name="Shape 177"/>
          <p:cNvSpPr txBox="1"/>
          <p:nvPr/>
        </p:nvSpPr>
        <p:spPr>
          <a:xfrm>
            <a:off x="1509712" y="2655886"/>
            <a:ext cx="6854825" cy="719136"/>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chemeClr val="lt1"/>
              </a:buClr>
              <a:buSzPct val="25000"/>
              <a:buFont typeface="Questrial"/>
              <a:buNone/>
            </a:pPr>
            <a:r>
              <a:rPr lang="en-US" sz="4000" b="0" i="0" u="none" strike="noStrike" cap="none" baseline="0">
                <a:solidFill>
                  <a:schemeClr val="lt1"/>
                </a:solidFill>
                <a:latin typeface="Questrial"/>
                <a:ea typeface="Questrial"/>
                <a:cs typeface="Questrial"/>
                <a:sym typeface="Questrial"/>
              </a:rPr>
              <a:t>Presentation</a:t>
            </a:r>
          </a:p>
        </p:txBody>
      </p:sp>
      <p:pic>
        <p:nvPicPr>
          <p:cNvPr id="179" name="Shape 179"/>
          <p:cNvPicPr preferRelativeResize="0"/>
          <p:nvPr/>
        </p:nvPicPr>
        <p:blipFill>
          <a:blip r:embed="rId3">
            <a:alphaModFix/>
          </a:blip>
          <a:stretch>
            <a:fillRect/>
          </a:stretch>
        </p:blipFill>
        <p:spPr>
          <a:xfrm>
            <a:off x="3287712" y="1219200"/>
            <a:ext cx="2428875" cy="1436687"/>
          </a:xfrm>
          <a:prstGeom prst="rect">
            <a:avLst/>
          </a:prstGeom>
          <a:noFill/>
          <a:ln>
            <a:noFill/>
          </a:ln>
        </p:spPr>
      </p:pic>
      <p:sp>
        <p:nvSpPr>
          <p:cNvPr id="180" name="Shape 18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1pPr>
            <a:lvl2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2pPr>
            <a:lvl3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3pPr>
            <a:lvl4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4pPr>
            <a:lvl5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5pPr>
            <a:lvl6pPr marL="4572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6pPr>
            <a:lvl7pPr marL="9144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7pPr>
            <a:lvl8pPr marL="13716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8pPr>
            <a:lvl9pPr marL="18288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9pPr>
          </a:lstStyle>
          <a:p>
            <a:endParaRPr/>
          </a:p>
        </p:txBody>
      </p:sp>
      <p:sp>
        <p:nvSpPr>
          <p:cNvPr id="182" name="Shape 18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98989"/>
                </a:solidFill>
                <a:latin typeface="Calibri"/>
                <a:ea typeface="Calibri"/>
                <a:cs typeface="Calibri"/>
                <a:sym typeface="Calibri"/>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83" name="Shape 18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84" name="Shape 184"/>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spcBef>
                <a:spcPts val="0"/>
              </a:spcBef>
              <a:defRPr sz="1200" b="0" i="0" u="none" strike="noStrike" cap="none" baseline="0">
                <a:solidFill>
                  <a:srgbClr val="898989"/>
                </a:solidFill>
                <a:latin typeface="Calibri"/>
                <a:ea typeface="Calibri"/>
                <a:cs typeface="Calibri"/>
                <a:sym typeface="Calibri"/>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dirty="0"/>
          </a:p>
        </p:txBody>
      </p:sp>
    </p:spTree>
  </p:cSld>
  <p:clrMap bg1="lt1" tx1="dk1" bg2="dk2" tx2="lt2" accent1="accent1" accent2="accent2" accent3="accent3" accent4="accent4" accent5="accent5" accent6="accent6" hlink="hlink" folHlink="folHlink"/>
  <p:sldLayoutIdLst>
    <p:sldLayoutId id="2147483692" r:id="rId1"/>
  </p:sldLayoutIdLst>
  <p:hf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6"/>
        <p:cNvGrpSpPr/>
        <p:nvPr/>
      </p:nvGrpSpPr>
      <p:grpSpPr>
        <a:xfrm>
          <a:off x="0" y="0"/>
          <a:ext cx="0" cy="0"/>
          <a:chOff x="0" y="0"/>
          <a:chExt cx="0" cy="0"/>
        </a:xfrm>
      </p:grpSpPr>
      <p:sp>
        <p:nvSpPr>
          <p:cNvPr id="187" name="Shape 187"/>
          <p:cNvSpPr txBox="1"/>
          <p:nvPr/>
        </p:nvSpPr>
        <p:spPr>
          <a:xfrm>
            <a:off x="0" y="0"/>
            <a:ext cx="9167811" cy="473075"/>
          </a:xfrm>
          <a:prstGeom prst="rect">
            <a:avLst/>
          </a:prstGeom>
          <a:solidFill>
            <a:srgbClr val="FF6600"/>
          </a:solidFill>
          <a:ln>
            <a:noFill/>
          </a:ln>
        </p:spPr>
        <p:txBody>
          <a:bodyPr lIns="91425" tIns="45700" rIns="91425" bIns="45700" anchor="ctr" anchorCtr="0">
            <a:noAutofit/>
          </a:bodyPr>
          <a:lstStyle/>
          <a:p>
            <a:pPr>
              <a:spcBef>
                <a:spcPts val="0"/>
              </a:spcBef>
              <a:buNone/>
            </a:pPr>
            <a:endParaRPr/>
          </a:p>
        </p:txBody>
      </p:sp>
      <p:sp>
        <p:nvSpPr>
          <p:cNvPr id="188" name="Shape 188"/>
          <p:cNvSpPr/>
          <p:nvPr/>
        </p:nvSpPr>
        <p:spPr>
          <a:xfrm>
            <a:off x="8691561" y="96836"/>
            <a:ext cx="266699" cy="266699"/>
          </a:xfrm>
          <a:custGeom>
            <a:avLst/>
            <a:gdLst/>
            <a:ahLst/>
            <a:cxnLst/>
            <a:rect l="0" t="0" r="0" b="0"/>
            <a:pathLst>
              <a:path w="120000" h="120000" extrusionOk="0">
                <a:moveTo>
                  <a:pt x="0" y="0"/>
                </a:moveTo>
                <a:lnTo>
                  <a:pt x="120000" y="0"/>
                </a:lnTo>
                <a:lnTo>
                  <a:pt x="120000" y="120000"/>
                </a:lnTo>
                <a:lnTo>
                  <a:pt x="0" y="120000"/>
                </a:lnTo>
                <a:close/>
                <a:moveTo>
                  <a:pt x="105000" y="60000"/>
                </a:moveTo>
                <a:lnTo>
                  <a:pt x="15000" y="15000"/>
                </a:lnTo>
                <a:lnTo>
                  <a:pt x="15000" y="105000"/>
                </a:lnTo>
                <a:close/>
              </a:path>
              <a:path w="120000" h="120000" fill="darken" extrusionOk="0">
                <a:moveTo>
                  <a:pt x="105000" y="60000"/>
                </a:moveTo>
                <a:lnTo>
                  <a:pt x="15000" y="15000"/>
                </a:lnTo>
                <a:lnTo>
                  <a:pt x="15000" y="105000"/>
                </a:lnTo>
                <a:close/>
              </a:path>
              <a:path w="120000" h="120000" fill="none" extrusionOk="0">
                <a:moveTo>
                  <a:pt x="105000" y="60000"/>
                </a:moveTo>
                <a:lnTo>
                  <a:pt x="15000" y="105000"/>
                </a:lnTo>
                <a:lnTo>
                  <a:pt x="15000" y="15000"/>
                </a:lnTo>
                <a:close/>
              </a:path>
              <a:path w="120000" h="120000" fill="none" extrusionOk="0">
                <a:moveTo>
                  <a:pt x="0" y="0"/>
                </a:moveTo>
                <a:lnTo>
                  <a:pt x="120000" y="0"/>
                </a:lnTo>
                <a:lnTo>
                  <a:pt x="120000" y="120000"/>
                </a:lnTo>
                <a:lnTo>
                  <a:pt x="0" y="120000"/>
                </a:lnTo>
                <a:close/>
              </a:path>
            </a:pathLst>
          </a:custGeom>
          <a:solidFill>
            <a:srgbClr val="FF6600"/>
          </a:solidFill>
          <a:ln>
            <a:noFill/>
          </a:ln>
        </p:spPr>
        <p:txBody>
          <a:bodyPr lIns="91425" tIns="45700" rIns="91425" bIns="45700" anchor="ctr" anchorCtr="0">
            <a:noAutofit/>
          </a:bodyPr>
          <a:lstStyle/>
          <a:p>
            <a:pPr>
              <a:spcBef>
                <a:spcPts val="0"/>
              </a:spcBef>
              <a:buNone/>
            </a:pPr>
            <a:endParaRPr/>
          </a:p>
        </p:txBody>
      </p:sp>
      <p:sp>
        <p:nvSpPr>
          <p:cNvPr id="189" name="Shape 189"/>
          <p:cNvSpPr/>
          <p:nvPr/>
        </p:nvSpPr>
        <p:spPr>
          <a:xfrm>
            <a:off x="7821611" y="96836"/>
            <a:ext cx="265111" cy="265111"/>
          </a:xfrm>
          <a:custGeom>
            <a:avLst/>
            <a:gdLst/>
            <a:ahLst/>
            <a:cxnLst/>
            <a:rect l="0" t="0" r="0" b="0"/>
            <a:pathLst>
              <a:path w="120000" h="120000" extrusionOk="0">
                <a:moveTo>
                  <a:pt x="0" y="0"/>
                </a:moveTo>
                <a:lnTo>
                  <a:pt x="120000" y="0"/>
                </a:lnTo>
                <a:lnTo>
                  <a:pt x="120000" y="120000"/>
                </a:lnTo>
                <a:lnTo>
                  <a:pt x="0" y="120000"/>
                </a:lnTo>
                <a:close/>
                <a:moveTo>
                  <a:pt x="15000" y="60000"/>
                </a:moveTo>
                <a:lnTo>
                  <a:pt x="105000" y="15000"/>
                </a:lnTo>
                <a:lnTo>
                  <a:pt x="105000" y="105000"/>
                </a:lnTo>
                <a:close/>
              </a:path>
              <a:path w="120000" h="120000" fill="darken" extrusionOk="0">
                <a:moveTo>
                  <a:pt x="15000" y="60000"/>
                </a:moveTo>
                <a:lnTo>
                  <a:pt x="105000" y="15000"/>
                </a:lnTo>
                <a:lnTo>
                  <a:pt x="105000" y="105000"/>
                </a:lnTo>
                <a:close/>
              </a:path>
              <a:path w="120000" h="120000" fill="none" extrusionOk="0">
                <a:moveTo>
                  <a:pt x="15000" y="60000"/>
                </a:moveTo>
                <a:lnTo>
                  <a:pt x="105000" y="15000"/>
                </a:lnTo>
                <a:lnTo>
                  <a:pt x="105000" y="105000"/>
                </a:lnTo>
                <a:close/>
              </a:path>
              <a:path w="120000" h="120000" fill="none" extrusionOk="0">
                <a:moveTo>
                  <a:pt x="0" y="0"/>
                </a:moveTo>
                <a:lnTo>
                  <a:pt x="120000" y="0"/>
                </a:lnTo>
                <a:lnTo>
                  <a:pt x="120000" y="120000"/>
                </a:lnTo>
                <a:lnTo>
                  <a:pt x="0" y="120000"/>
                </a:lnTo>
                <a:close/>
              </a:path>
            </a:pathLst>
          </a:custGeom>
          <a:solidFill>
            <a:srgbClr val="FF6600"/>
          </a:solidFill>
          <a:ln>
            <a:noFill/>
          </a:ln>
        </p:spPr>
        <p:txBody>
          <a:bodyPr lIns="91425" tIns="45700" rIns="91425" bIns="45700" anchor="ctr" anchorCtr="0">
            <a:noAutofit/>
          </a:bodyPr>
          <a:lstStyle/>
          <a:p>
            <a:pPr>
              <a:spcBef>
                <a:spcPts val="0"/>
              </a:spcBef>
              <a:buNone/>
            </a:pPr>
            <a:endParaRPr/>
          </a:p>
        </p:txBody>
      </p:sp>
      <p:sp>
        <p:nvSpPr>
          <p:cNvPr id="190" name="Shape 190"/>
          <p:cNvSpPr/>
          <p:nvPr/>
        </p:nvSpPr>
        <p:spPr>
          <a:xfrm>
            <a:off x="8248650" y="85725"/>
            <a:ext cx="265111" cy="265111"/>
          </a:xfrm>
          <a:custGeom>
            <a:avLst/>
            <a:gdLst/>
            <a:ahLst/>
            <a:cxnLst/>
            <a:rect l="0" t="0" r="0" b="0"/>
            <a:pathLst>
              <a:path w="120000" h="120000" extrusionOk="0">
                <a:moveTo>
                  <a:pt x="0" y="0"/>
                </a:moveTo>
                <a:lnTo>
                  <a:pt x="120000" y="0"/>
                </a:lnTo>
                <a:lnTo>
                  <a:pt x="120000" y="120000"/>
                </a:lnTo>
                <a:lnTo>
                  <a:pt x="0" y="120000"/>
                </a:lnTo>
                <a:close/>
                <a:moveTo>
                  <a:pt x="60000" y="15000"/>
                </a:moveTo>
                <a:lnTo>
                  <a:pt x="15000" y="60000"/>
                </a:lnTo>
                <a:lnTo>
                  <a:pt x="26250" y="60000"/>
                </a:lnTo>
                <a:lnTo>
                  <a:pt x="26250" y="105000"/>
                </a:lnTo>
                <a:lnTo>
                  <a:pt x="93750" y="105000"/>
                </a:lnTo>
                <a:lnTo>
                  <a:pt x="93750" y="60000"/>
                </a:lnTo>
                <a:lnTo>
                  <a:pt x="105000" y="60000"/>
                </a:lnTo>
                <a:lnTo>
                  <a:pt x="88125" y="43125"/>
                </a:lnTo>
                <a:lnTo>
                  <a:pt x="88125" y="20625"/>
                </a:lnTo>
                <a:lnTo>
                  <a:pt x="76875" y="20625"/>
                </a:lnTo>
                <a:lnTo>
                  <a:pt x="76875" y="31875"/>
                </a:lnTo>
                <a:close/>
              </a:path>
              <a:path w="120000" h="120000" fill="darkenLess" extrusionOk="0">
                <a:moveTo>
                  <a:pt x="88125" y="43125"/>
                </a:moveTo>
                <a:lnTo>
                  <a:pt x="88125" y="20625"/>
                </a:lnTo>
                <a:lnTo>
                  <a:pt x="76875" y="20625"/>
                </a:lnTo>
                <a:lnTo>
                  <a:pt x="76875" y="31875"/>
                </a:lnTo>
                <a:close/>
                <a:moveTo>
                  <a:pt x="26250" y="60000"/>
                </a:moveTo>
                <a:lnTo>
                  <a:pt x="26250" y="105000"/>
                </a:lnTo>
                <a:lnTo>
                  <a:pt x="54375" y="105000"/>
                </a:lnTo>
                <a:lnTo>
                  <a:pt x="54375" y="82500"/>
                </a:lnTo>
                <a:lnTo>
                  <a:pt x="65625" y="82500"/>
                </a:lnTo>
                <a:lnTo>
                  <a:pt x="65625" y="105000"/>
                </a:lnTo>
                <a:lnTo>
                  <a:pt x="93750" y="105000"/>
                </a:lnTo>
                <a:lnTo>
                  <a:pt x="93750" y="60000"/>
                </a:lnTo>
                <a:close/>
              </a:path>
              <a:path w="120000" h="120000" fill="darken" extrusionOk="0">
                <a:moveTo>
                  <a:pt x="60000" y="15000"/>
                </a:moveTo>
                <a:lnTo>
                  <a:pt x="15000" y="60000"/>
                </a:lnTo>
                <a:lnTo>
                  <a:pt x="105000" y="60000"/>
                </a:lnTo>
                <a:close/>
                <a:moveTo>
                  <a:pt x="54375" y="82500"/>
                </a:moveTo>
                <a:lnTo>
                  <a:pt x="65625" y="82500"/>
                </a:lnTo>
                <a:lnTo>
                  <a:pt x="65625" y="105000"/>
                </a:lnTo>
                <a:lnTo>
                  <a:pt x="54375" y="105000"/>
                </a:lnTo>
                <a:close/>
              </a:path>
              <a:path w="120000" h="120000" fill="none" extrusionOk="0">
                <a:moveTo>
                  <a:pt x="60000" y="15000"/>
                </a:moveTo>
                <a:lnTo>
                  <a:pt x="76875" y="31875"/>
                </a:lnTo>
                <a:lnTo>
                  <a:pt x="76875" y="20625"/>
                </a:lnTo>
                <a:lnTo>
                  <a:pt x="88125" y="20625"/>
                </a:lnTo>
                <a:lnTo>
                  <a:pt x="88125" y="43125"/>
                </a:lnTo>
                <a:lnTo>
                  <a:pt x="105000" y="60000"/>
                </a:lnTo>
                <a:lnTo>
                  <a:pt x="93750" y="60000"/>
                </a:lnTo>
                <a:lnTo>
                  <a:pt x="93750" y="105000"/>
                </a:lnTo>
                <a:lnTo>
                  <a:pt x="26250" y="105000"/>
                </a:lnTo>
                <a:lnTo>
                  <a:pt x="26250" y="60000"/>
                </a:lnTo>
                <a:lnTo>
                  <a:pt x="15000" y="60000"/>
                </a:lnTo>
                <a:close/>
                <a:moveTo>
                  <a:pt x="76875" y="31875"/>
                </a:moveTo>
                <a:lnTo>
                  <a:pt x="88125" y="43125"/>
                </a:lnTo>
                <a:moveTo>
                  <a:pt x="93750" y="60000"/>
                </a:moveTo>
                <a:lnTo>
                  <a:pt x="26250" y="60000"/>
                </a:lnTo>
                <a:moveTo>
                  <a:pt x="54375" y="105000"/>
                </a:moveTo>
                <a:lnTo>
                  <a:pt x="54375" y="82500"/>
                </a:lnTo>
                <a:lnTo>
                  <a:pt x="65625" y="82500"/>
                </a:lnTo>
                <a:lnTo>
                  <a:pt x="65625" y="105000"/>
                </a:lnTo>
              </a:path>
              <a:path w="120000" h="120000" fill="none" extrusionOk="0">
                <a:moveTo>
                  <a:pt x="0" y="0"/>
                </a:moveTo>
                <a:lnTo>
                  <a:pt x="120000" y="0"/>
                </a:lnTo>
                <a:lnTo>
                  <a:pt x="120000" y="120000"/>
                </a:lnTo>
                <a:lnTo>
                  <a:pt x="0" y="120000"/>
                </a:lnTo>
                <a:close/>
              </a:path>
            </a:pathLst>
          </a:custGeom>
          <a:solidFill>
            <a:srgbClr val="FF6600"/>
          </a:solidFill>
          <a:ln>
            <a:noFill/>
          </a:ln>
        </p:spPr>
        <p:txBody>
          <a:bodyPr lIns="91425" tIns="45700" rIns="91425" bIns="45700" anchor="ctr" anchorCtr="0">
            <a:noAutofit/>
          </a:bodyPr>
          <a:lstStyle/>
          <a:p>
            <a:pPr>
              <a:spcBef>
                <a:spcPts val="0"/>
              </a:spcBef>
              <a:buNone/>
            </a:pPr>
            <a:endParaRPr/>
          </a:p>
        </p:txBody>
      </p:sp>
      <p:sp>
        <p:nvSpPr>
          <p:cNvPr id="191" name="Shape 191"/>
          <p:cNvSpPr txBox="1"/>
          <p:nvPr/>
        </p:nvSpPr>
        <p:spPr>
          <a:xfrm>
            <a:off x="123825" y="58736"/>
            <a:ext cx="7605711" cy="338136"/>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Questrial"/>
              <a:buNone/>
            </a:pPr>
            <a:r>
              <a:rPr lang="en-US" sz="1600" b="0" i="0" u="none" strike="noStrike" cap="none" baseline="0" dirty="0">
                <a:solidFill>
                  <a:schemeClr val="lt1"/>
                </a:solidFill>
                <a:latin typeface="Questrial"/>
                <a:ea typeface="Questrial"/>
                <a:cs typeface="Questrial"/>
                <a:sym typeface="Questrial"/>
              </a:rPr>
              <a:t>BOSTON PUBLIC </a:t>
            </a:r>
            <a:r>
              <a:rPr lang="en-US" sz="1600" b="0" i="0" u="none" strike="noStrike" cap="none" baseline="0" dirty="0" smtClean="0">
                <a:solidFill>
                  <a:schemeClr val="lt1"/>
                </a:solidFill>
                <a:latin typeface="Questrial"/>
                <a:ea typeface="Questrial"/>
                <a:cs typeface="Questrial"/>
                <a:sym typeface="Questrial"/>
              </a:rPr>
              <a:t>SCHOOLS</a:t>
            </a:r>
            <a:endParaRPr lang="en-US" sz="1400" b="0" i="1" u="none" strike="noStrike" cap="none" baseline="0" dirty="0">
              <a:solidFill>
                <a:schemeClr val="lt1"/>
              </a:solidFill>
              <a:latin typeface="Georgia"/>
              <a:ea typeface="Georgia"/>
              <a:cs typeface="Georgia"/>
              <a:sym typeface="Georgia"/>
            </a:endParaRPr>
          </a:p>
        </p:txBody>
      </p:sp>
      <p:sp>
        <p:nvSpPr>
          <p:cNvPr id="192" name="Shape 19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1pPr>
            <a:lvl2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2pPr>
            <a:lvl3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3pPr>
            <a:lvl4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4pPr>
            <a:lvl5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5pPr>
            <a:lvl6pPr marL="4572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6pPr>
            <a:lvl7pPr marL="9144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7pPr>
            <a:lvl8pPr marL="13716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8pPr>
            <a:lvl9pPr marL="18288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9pPr>
          </a:lstStyle>
          <a:p>
            <a:endParaRPr dirty="0"/>
          </a:p>
        </p:txBody>
      </p:sp>
      <p:sp>
        <p:nvSpPr>
          <p:cNvPr id="193" name="Shape 193"/>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indent="-139700" algn="l" rtl="0">
              <a:spcBef>
                <a:spcPts val="640"/>
              </a:spcBef>
              <a:spcAft>
                <a:spcPts val="0"/>
              </a:spcAft>
              <a:buClr>
                <a:schemeClr val="dk1"/>
              </a:buClr>
              <a:buFont typeface="Calibri"/>
              <a:buChar char="•"/>
              <a:defRPr sz="3200" b="0" i="0" u="none" strike="noStrike" cap="none" baseline="0">
                <a:solidFill>
                  <a:schemeClr val="dk1"/>
                </a:solidFill>
                <a:latin typeface="Calibri"/>
                <a:ea typeface="Calibri"/>
                <a:cs typeface="Calibri"/>
                <a:sym typeface="Calibri"/>
              </a:defRPr>
            </a:lvl1pPr>
            <a:lvl2pPr marL="742950" marR="0" indent="-107950" algn="l" rtl="0">
              <a:spcBef>
                <a:spcPts val="560"/>
              </a:spcBef>
              <a:spcAft>
                <a:spcPts val="0"/>
              </a:spcAft>
              <a:buClr>
                <a:schemeClr val="dk1"/>
              </a:buClr>
              <a:buFont typeface="Calibri"/>
              <a:buChar char="–"/>
              <a:defRPr sz="2800" b="0" i="0" u="none" strike="noStrike" cap="none" baseline="0">
                <a:solidFill>
                  <a:schemeClr val="dk1"/>
                </a:solidFill>
                <a:latin typeface="Calibri"/>
                <a:ea typeface="Calibri"/>
                <a:cs typeface="Calibri"/>
                <a:sym typeface="Calibri"/>
              </a:defRPr>
            </a:lvl2pPr>
            <a:lvl3pPr marL="1143000" marR="0" indent="-76200" algn="l" rtl="0">
              <a:spcBef>
                <a:spcPts val="480"/>
              </a:spcBef>
              <a:spcAft>
                <a:spcPts val="0"/>
              </a:spcAft>
              <a:buClr>
                <a:schemeClr val="dk1"/>
              </a:buClr>
              <a:buFont typeface="Calibri"/>
              <a:buChar char="•"/>
              <a:defRPr sz="2400" b="0" i="0" u="none" strike="noStrike" cap="none" baseline="0">
                <a:solidFill>
                  <a:schemeClr val="dk1"/>
                </a:solidFill>
                <a:latin typeface="Calibri"/>
                <a:ea typeface="Calibri"/>
                <a:cs typeface="Calibri"/>
                <a:sym typeface="Calibri"/>
              </a:defRPr>
            </a:lvl3pPr>
            <a:lvl4pPr marL="1600200" marR="0" indent="-101600" algn="l" rtl="0">
              <a:spcBef>
                <a:spcPts val="400"/>
              </a:spcBef>
              <a:spcAft>
                <a:spcPts val="0"/>
              </a:spcAft>
              <a:buClr>
                <a:schemeClr val="dk1"/>
              </a:buClr>
              <a:buFont typeface="Calibri"/>
              <a:buChar char="–"/>
              <a:defRPr sz="2000" b="0" i="0" u="none" strike="noStrike" cap="none" baseline="0">
                <a:solidFill>
                  <a:schemeClr val="dk1"/>
                </a:solidFill>
                <a:latin typeface="Calibri"/>
                <a:ea typeface="Calibri"/>
                <a:cs typeface="Calibri"/>
                <a:sym typeface="Calibri"/>
              </a:defRPr>
            </a:lvl4pPr>
            <a:lvl5pPr marL="2057400" marR="0" indent="-101600" algn="l" rtl="0">
              <a:spcBef>
                <a:spcPts val="400"/>
              </a:spcBef>
              <a:spcAft>
                <a:spcPts val="0"/>
              </a:spcAft>
              <a:buClr>
                <a:schemeClr val="dk1"/>
              </a:buClr>
              <a:buFont typeface="Calibri"/>
              <a:buChar char="»"/>
              <a:defRPr sz="2000" b="0" i="0" u="none" strike="noStrike" cap="none" baseline="0">
                <a:solidFill>
                  <a:schemeClr val="dk1"/>
                </a:solidFill>
                <a:latin typeface="Calibri"/>
                <a:ea typeface="Calibri"/>
                <a:cs typeface="Calibri"/>
                <a:sym typeface="Calibri"/>
              </a:defRPr>
            </a:lvl5pPr>
            <a:lvl6pPr marL="25146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6pPr>
            <a:lvl7pPr marL="29718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7pPr>
            <a:lvl8pPr marL="34290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8pPr>
            <a:lvl9pPr marL="38862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9pPr>
          </a:lstStyle>
          <a:p>
            <a:endParaRPr/>
          </a:p>
        </p:txBody>
      </p:sp>
      <p:sp>
        <p:nvSpPr>
          <p:cNvPr id="194" name="Shape 19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sz="1200" b="0" i="0" u="none" strike="noStrike" cap="none" baseline="0">
                <a:solidFill>
                  <a:srgbClr val="898989"/>
                </a:solidFill>
                <a:latin typeface="Calibri"/>
                <a:ea typeface="Calibri"/>
                <a:cs typeface="Calibri"/>
                <a:sym typeface="Calibri"/>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95" name="Shape 19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200" marR="0" indent="0" algn="l" rtl="0">
              <a:spcBef>
                <a:spcPts val="0"/>
              </a:spcBef>
              <a:defRPr sz="1800" b="0" i="0" u="none" strike="noStrike" cap="none" baseline="0">
                <a:solidFill>
                  <a:schemeClr val="dk1"/>
                </a:solidFill>
                <a:latin typeface="Calibri"/>
                <a:ea typeface="Calibri"/>
                <a:cs typeface="Calibri"/>
                <a:sym typeface="Calibri"/>
              </a:defRPr>
            </a:lvl2pPr>
            <a:lvl3pPr marL="914400" marR="0" indent="0" algn="l" rtl="0">
              <a:spcBef>
                <a:spcPts val="0"/>
              </a:spcBef>
              <a:defRPr sz="1800" b="0" i="0" u="none" strike="noStrike" cap="none" baseline="0">
                <a:solidFill>
                  <a:schemeClr val="dk1"/>
                </a:solidFill>
                <a:latin typeface="Calibri"/>
                <a:ea typeface="Calibri"/>
                <a:cs typeface="Calibri"/>
                <a:sym typeface="Calibri"/>
              </a:defRPr>
            </a:lvl3pPr>
            <a:lvl4pPr marL="1371600" marR="0" indent="0" algn="l" rtl="0">
              <a:spcBef>
                <a:spcPts val="0"/>
              </a:spcBef>
              <a:defRPr sz="1800" b="0" i="0" u="none" strike="noStrike" cap="none" baseline="0">
                <a:solidFill>
                  <a:schemeClr val="dk1"/>
                </a:solidFill>
                <a:latin typeface="Calibri"/>
                <a:ea typeface="Calibri"/>
                <a:cs typeface="Calibri"/>
                <a:sym typeface="Calibri"/>
              </a:defRPr>
            </a:lvl4pPr>
            <a:lvl5pPr marL="1828800" marR="0" indent="0" algn="l" rtl="0">
              <a:spcBef>
                <a:spcPts val="0"/>
              </a:spcBef>
              <a:defRPr sz="1800" b="0" i="0" u="none" strike="noStrike" cap="none" baseline="0">
                <a:solidFill>
                  <a:schemeClr val="dk1"/>
                </a:solidFill>
                <a:latin typeface="Calibri"/>
                <a:ea typeface="Calibri"/>
                <a:cs typeface="Calibri"/>
                <a:sym typeface="Calibri"/>
              </a:defRPr>
            </a:lvl5pPr>
            <a:lvl6pPr marL="2286000" marR="0" indent="0" algn="l" rtl="0">
              <a:spcBef>
                <a:spcPts val="0"/>
              </a:spcBef>
              <a:defRPr sz="1800" b="0" i="0" u="none" strike="noStrike" cap="none" baseline="0">
                <a:solidFill>
                  <a:schemeClr val="dk1"/>
                </a:solidFill>
                <a:latin typeface="Calibri"/>
                <a:ea typeface="Calibri"/>
                <a:cs typeface="Calibri"/>
                <a:sym typeface="Calibri"/>
              </a:defRPr>
            </a:lvl6pPr>
            <a:lvl7pPr marL="2743200" marR="0" indent="0" algn="l" rtl="0">
              <a:spcBef>
                <a:spcPts val="0"/>
              </a:spcBef>
              <a:defRPr sz="1800" b="0" i="0" u="none" strike="noStrike" cap="none" baseline="0">
                <a:solidFill>
                  <a:schemeClr val="dk1"/>
                </a:solidFill>
                <a:latin typeface="Calibri"/>
                <a:ea typeface="Calibri"/>
                <a:cs typeface="Calibri"/>
                <a:sym typeface="Calibri"/>
              </a:defRPr>
            </a:lvl7pPr>
            <a:lvl8pPr marL="3200400" marR="0" indent="0" algn="l" rtl="0">
              <a:spcBef>
                <a:spcPts val="0"/>
              </a:spcBef>
              <a:defRPr sz="1800" b="0" i="0" u="none" strike="noStrike" cap="none" baseline="0">
                <a:solidFill>
                  <a:schemeClr val="dk1"/>
                </a:solidFill>
                <a:latin typeface="Calibri"/>
                <a:ea typeface="Calibri"/>
                <a:cs typeface="Calibri"/>
                <a:sym typeface="Calibri"/>
              </a:defRPr>
            </a:lvl8pPr>
            <a:lvl9pPr marL="3657600"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96" name="Shape 196"/>
          <p:cNvSpPr txBox="1">
            <a:spLocks noGrp="1"/>
          </p:cNvSpPr>
          <p:nvPr>
            <p:ph type="sldNum" idx="12"/>
          </p:nvPr>
        </p:nvSpPr>
        <p:spPr>
          <a:xfrm>
            <a:off x="6553200" y="6356350"/>
            <a:ext cx="2133599" cy="365125"/>
          </a:xfrm>
          <a:prstGeom prst="rect">
            <a:avLst/>
          </a:prstGeom>
          <a:noFill/>
          <a:ln>
            <a:noFill/>
          </a:ln>
        </p:spPr>
        <p:txBody>
          <a:bodyPr lIns="91425" tIns="91425" rIns="91425" bIns="91425" anchor="ctr" anchorCtr="0"/>
          <a:lstStyle>
            <a:lvl1pPr marL="0" marR="0" indent="0" algn="r" rtl="0">
              <a:spcBef>
                <a:spcPts val="0"/>
              </a:spcBef>
              <a:defRPr sz="1200" b="0" i="0" u="none" strike="noStrike" cap="none" baseline="0">
                <a:solidFill>
                  <a:srgbClr val="898989"/>
                </a:solidFill>
                <a:latin typeface="Calibri"/>
                <a:ea typeface="Calibri"/>
                <a:cs typeface="Calibri"/>
                <a:sym typeface="Calibri"/>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dirty="0"/>
          </a:p>
        </p:txBody>
      </p:sp>
    </p:spTree>
  </p:cSld>
  <p:clrMap bg1="lt1" tx1="dk1" bg2="dk2" tx2="lt2" accent1="accent1" accent2="accent2" accent3="accent3" accent4="accent4" accent5="accent5" accent6="accent6" hlink="hlink" folHlink="folHlink"/>
  <p:sldLayoutIdLst>
    <p:sldLayoutId id="2147483702" r:id="rId1"/>
  </p:sldLayoutIdLst>
  <p:hf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5.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6.xml"/><Relationship Id="rId2" Type="http://schemas.openxmlformats.org/officeDocument/2006/relationships/hyperlink" Target="http://www.doe.mass.edu/parcc/AdminResponse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6.xml"/><Relationship Id="rId2" Type="http://schemas.openxmlformats.org/officeDocument/2006/relationships/hyperlink" Target="http://www.doe.mass.edu/parcc/StudentResponses.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6.xml"/><Relationship Id="rId2" Type="http://schemas.openxmlformats.org/officeDocument/2006/relationships/image" Target="../media/image2.png"/><Relationship Id="rId3" Type="http://schemas.openxmlformats.org/officeDocument/2006/relationships/hyperlink" Target="mailto:parcc@bostonpublicschools.org"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6.xml"/><Relationship Id="rId2" Type="http://schemas.openxmlformats.org/officeDocument/2006/relationships/notesSlide" Target="../notesSlides/notesSlide2.xml"/><Relationship Id="rId3" Type="http://schemas.openxmlformats.org/officeDocument/2006/relationships/hyperlink" Target="https://docs.google.com/a/bostonpublicschools.org/forms/d/1Gp9zOM6EXNIuIn9oIjUOfZ0krMFvLhRReb1lsFduktU/viewform"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6.xml"/><Relationship Id="rId2" Type="http://schemas.openxmlformats.org/officeDocument/2006/relationships/hyperlink" Target="http://www.parcconline.org/samples/item-task-prototypes" TargetMode="External"/><Relationship Id="rId3" Type="http://schemas.openxmlformats.org/officeDocument/2006/relationships/hyperlink" Target="http://www.parcconline.org/practice-tests"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6.xml"/><Relationship Id="rId2" Type="http://schemas.openxmlformats.org/officeDocument/2006/relationships/image" Target="../media/image3.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6.xml"/><Relationship Id="rId2" Type="http://schemas.openxmlformats.org/officeDocument/2006/relationships/image" Target="../media/image4.png"/><Relationship Id="rId3" Type="http://schemas.openxmlformats.org/officeDocument/2006/relationships/image" Target="../media/image5.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6.xml"/><Relationship Id="rId2"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6.xml"/><Relationship Id="rId2" Type="http://schemas.openxmlformats.org/officeDocument/2006/relationships/image" Target="../media/image7.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3" Type="http://schemas.openxmlformats.org/officeDocument/2006/relationships/hyperlink" Target="http://www.parcconline.org/practice-tests" TargetMode="External"/><Relationship Id="rId4" Type="http://schemas.openxmlformats.org/officeDocument/2006/relationships/hyperlink" Target="http://www.parcconline.org/samples/item-task-prototypes" TargetMode="External"/><Relationship Id="rId5" Type="http://schemas.openxmlformats.org/officeDocument/2006/relationships/hyperlink" Target="http://bostonpublicschools.org/Page/4191" TargetMode="External"/><Relationship Id="rId6" Type="http://schemas.openxmlformats.org/officeDocument/2006/relationships/hyperlink" Target="http://www.doe.mass.edu/parcc/" TargetMode="External"/><Relationship Id="rId7" Type="http://schemas.openxmlformats.org/officeDocument/2006/relationships/hyperlink" Target="http://www.doe.mass.edu/parcc/Accessibility-Accommodations.pdf" TargetMode="External"/><Relationship Id="rId1" Type="http://schemas.openxmlformats.org/officeDocument/2006/relationships/slideLayout" Target="../slideLayouts/slideLayout46.xml"/><Relationship Id="rId2" Type="http://schemas.openxmlformats.org/officeDocument/2006/relationships/hyperlink" Target="http://www.doe.mass.edu/parcc/CommTool/TechSkillsOnlineAssessments.xls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parcconline.org/samples/item-task-prototypes" TargetMode="External"/><Relationship Id="rId4" Type="http://schemas.openxmlformats.org/officeDocument/2006/relationships/hyperlink" Target="http://www.doe.mass.edu/parcc/CommTool/TechSkillsOnlineAssessments.xlsx" TargetMode="External"/><Relationship Id="rId1" Type="http://schemas.openxmlformats.org/officeDocument/2006/relationships/slideLayout" Target="../slideLayouts/slideLayout46.xml"/><Relationship Id="rId2" Type="http://schemas.openxmlformats.org/officeDocument/2006/relationships/hyperlink" Target="http://www.parcconline.org/practice-test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6.xml"/><Relationship Id="rId2" Type="http://schemas.openxmlformats.org/officeDocument/2006/relationships/hyperlink" Target="http://www.parcconline.org/practice-tests" TargetMode="External"/><Relationship Id="rId3" Type="http://schemas.openxmlformats.org/officeDocument/2006/relationships/hyperlink" Target="http://www.parcconline.org/samples/item-task-prototyp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Shape 201"/>
          <p:cNvSpPr txBox="1"/>
          <p:nvPr/>
        </p:nvSpPr>
        <p:spPr>
          <a:xfrm>
            <a:off x="0" y="2684461"/>
            <a:ext cx="9158286" cy="703262"/>
          </a:xfrm>
          <a:prstGeom prst="rect">
            <a:avLst/>
          </a:prstGeom>
          <a:solidFill>
            <a:srgbClr val="428BE3"/>
          </a:solidFill>
          <a:ln>
            <a:noFill/>
          </a:ln>
        </p:spPr>
        <p:txBody>
          <a:bodyPr lIns="91425" tIns="45700" rIns="91425" bIns="45700" anchor="ctr" anchorCtr="0">
            <a:noAutofit/>
          </a:bodyPr>
          <a:lstStyle/>
          <a:p>
            <a:pPr>
              <a:spcBef>
                <a:spcPts val="0"/>
              </a:spcBef>
              <a:buNone/>
            </a:pPr>
            <a:endParaRPr/>
          </a:p>
        </p:txBody>
      </p:sp>
      <p:sp>
        <p:nvSpPr>
          <p:cNvPr id="202" name="Shape 202"/>
          <p:cNvSpPr txBox="1"/>
          <p:nvPr/>
        </p:nvSpPr>
        <p:spPr>
          <a:xfrm>
            <a:off x="1509712" y="2655886"/>
            <a:ext cx="6854825" cy="719136"/>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1"/>
              </a:buClr>
              <a:buSzPct val="25000"/>
              <a:buFont typeface="Questrial"/>
              <a:buNone/>
            </a:pPr>
            <a:r>
              <a:rPr lang="en-US" sz="2800" b="1" i="0" u="none" strike="noStrike" cap="none" baseline="0" dirty="0" smtClean="0">
                <a:solidFill>
                  <a:schemeClr val="lt1"/>
                </a:solidFill>
                <a:latin typeface="Questrial"/>
                <a:ea typeface="Questrial"/>
                <a:cs typeface="Questrial"/>
                <a:sym typeface="Questrial"/>
              </a:rPr>
              <a:t>Network PD</a:t>
            </a:r>
            <a:endParaRPr lang="en-US" sz="2800" b="1" i="0" u="none" strike="noStrike" cap="none" dirty="0" smtClean="0">
              <a:solidFill>
                <a:schemeClr val="lt1"/>
              </a:solidFill>
              <a:latin typeface="Questrial"/>
              <a:ea typeface="Questrial"/>
              <a:cs typeface="Questrial"/>
              <a:sym typeface="Questrial"/>
            </a:endParaRPr>
          </a:p>
          <a:p>
            <a:pPr marL="0" marR="0" lvl="0" indent="0" algn="ctr" rtl="0">
              <a:lnSpc>
                <a:spcPct val="100000"/>
              </a:lnSpc>
              <a:spcBef>
                <a:spcPts val="0"/>
              </a:spcBef>
              <a:spcAft>
                <a:spcPts val="0"/>
              </a:spcAft>
              <a:buClr>
                <a:schemeClr val="lt1"/>
              </a:buClr>
              <a:buSzPct val="25000"/>
              <a:buFont typeface="Questrial"/>
              <a:buNone/>
            </a:pPr>
            <a:r>
              <a:rPr lang="en-US" sz="2800" b="1" dirty="0" smtClean="0">
                <a:solidFill>
                  <a:schemeClr val="lt1"/>
                </a:solidFill>
                <a:latin typeface="Questrial"/>
                <a:ea typeface="Questrial"/>
                <a:cs typeface="Questrial"/>
                <a:sym typeface="Questrial"/>
              </a:rPr>
              <a:t>November 2014</a:t>
            </a:r>
            <a:endParaRPr lang="en-US" sz="2800" b="1" i="0" u="none" strike="noStrike" cap="none" dirty="0" smtClean="0">
              <a:solidFill>
                <a:schemeClr val="lt1"/>
              </a:solidFill>
              <a:latin typeface="Questrial"/>
              <a:ea typeface="Questrial"/>
              <a:cs typeface="Questrial"/>
              <a:sym typeface="Questrial"/>
            </a:endParaRPr>
          </a:p>
        </p:txBody>
      </p:sp>
      <p:pic>
        <p:nvPicPr>
          <p:cNvPr id="203" name="Shape 203"/>
          <p:cNvPicPr preferRelativeResize="0"/>
          <p:nvPr/>
        </p:nvPicPr>
        <p:blipFill>
          <a:blip r:embed="rId3">
            <a:alphaModFix/>
          </a:blip>
          <a:stretch>
            <a:fillRect/>
          </a:stretch>
        </p:blipFill>
        <p:spPr>
          <a:xfrm>
            <a:off x="3287712" y="1219200"/>
            <a:ext cx="2428875" cy="1436687"/>
          </a:xfrm>
          <a:prstGeom prst="rect">
            <a:avLst/>
          </a:prstGeom>
          <a:noFill/>
          <a:ln>
            <a:noFill/>
          </a:ln>
        </p:spPr>
      </p:pic>
      <p:sp>
        <p:nvSpPr>
          <p:cNvPr id="7" name="Slide Number Placeholder 3"/>
          <p:cNvSpPr>
            <a:spLocks noGrp="1"/>
          </p:cNvSpPr>
          <p:nvPr>
            <p:ph type="sldNum" sz="quarter" idx="12"/>
          </p:nvPr>
        </p:nvSpPr>
        <p:spPr>
          <a:xfrm>
            <a:off x="6553200" y="6356350"/>
            <a:ext cx="2133599" cy="365125"/>
          </a:xfrm>
        </p:spPr>
        <p:txBody>
          <a:bodyPr/>
          <a:lstStyle/>
          <a:p>
            <a:fld id="{3D4FEF0B-4ADF-1E45-B132-ED9CCD3D09AC}" type="slidenum">
              <a:rPr lang="en-US" smtClean="0"/>
              <a:t>0</a:t>
            </a:fld>
            <a:endParaRPr lang="en-US"/>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D4FEF0B-4ADF-1E45-B132-ED9CCD3D09AC}" type="slidenum">
              <a:rPr lang="en-US" smtClean="0"/>
              <a:t>9</a:t>
            </a:fld>
            <a:endParaRPr lang="en-US"/>
          </a:p>
        </p:txBody>
      </p:sp>
      <p:sp>
        <p:nvSpPr>
          <p:cNvPr id="5" name="Shape 218"/>
          <p:cNvSpPr txBox="1"/>
          <p:nvPr/>
        </p:nvSpPr>
        <p:spPr>
          <a:xfrm>
            <a:off x="457200" y="674687"/>
            <a:ext cx="8229600" cy="7477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428BE3"/>
              </a:buClr>
              <a:buSzPct val="25000"/>
              <a:buFont typeface="Questrial"/>
              <a:buNone/>
            </a:pPr>
            <a:r>
              <a:rPr lang="en-US" sz="4000" b="1" dirty="0" smtClean="0">
                <a:solidFill>
                  <a:srgbClr val="428BE3"/>
                </a:solidFill>
                <a:latin typeface="Questrial"/>
                <a:ea typeface="Questrial"/>
                <a:cs typeface="Questrial"/>
                <a:sym typeface="Questrial"/>
              </a:rPr>
              <a:t>Key Messages</a:t>
            </a:r>
            <a:endParaRPr lang="en-US" sz="4000" b="1" i="0" u="none" strike="noStrike" cap="none" baseline="0" dirty="0">
              <a:solidFill>
                <a:srgbClr val="428BE3"/>
              </a:solidFill>
              <a:latin typeface="Questrial"/>
              <a:ea typeface="Questrial"/>
              <a:cs typeface="Questrial"/>
              <a:sym typeface="Questrial"/>
            </a:endParaRPr>
          </a:p>
        </p:txBody>
      </p:sp>
      <p:sp>
        <p:nvSpPr>
          <p:cNvPr id="7" name="TextBox 7"/>
          <p:cNvSpPr txBox="1">
            <a:spLocks noChangeArrowheads="1"/>
          </p:cNvSpPr>
          <p:nvPr/>
        </p:nvSpPr>
        <p:spPr bwMode="auto">
          <a:xfrm>
            <a:off x="450850" y="1339949"/>
            <a:ext cx="8374063"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buFont typeface="Arial"/>
              <a:buChar char="•"/>
            </a:pPr>
            <a:r>
              <a:rPr lang="en-US" sz="2000" dirty="0" smtClean="0"/>
              <a:t>Teachers need to be:</a:t>
            </a:r>
          </a:p>
          <a:p>
            <a:pPr lvl="1" eaLnBrk="1" hangingPunct="1">
              <a:buFont typeface="Arial"/>
              <a:buChar char="•"/>
            </a:pPr>
            <a:r>
              <a:rPr lang="en-US" sz="2000" dirty="0" smtClean="0"/>
              <a:t>Teaching to the standards</a:t>
            </a:r>
          </a:p>
          <a:p>
            <a:pPr lvl="1" eaLnBrk="1" hangingPunct="1">
              <a:buFont typeface="Arial"/>
              <a:buChar char="•"/>
            </a:pPr>
            <a:r>
              <a:rPr lang="en-US" sz="2000" dirty="0" smtClean="0"/>
              <a:t>Teaching to the scoping plan developed by the district</a:t>
            </a:r>
          </a:p>
          <a:p>
            <a:pPr lvl="2" eaLnBrk="1" hangingPunct="1">
              <a:buFont typeface="Arial"/>
              <a:buChar char="•"/>
            </a:pPr>
            <a:r>
              <a:rPr lang="en-US" sz="2000" dirty="0" smtClean="0"/>
              <a:t>These scope and sequencing plans are on Aspen/SIS, were updated in the summer. Teachers should not be using scoping plans from previous years. </a:t>
            </a:r>
          </a:p>
          <a:p>
            <a:pPr lvl="2" eaLnBrk="1" hangingPunct="1">
              <a:buFont typeface="Arial"/>
              <a:buChar char="•"/>
            </a:pPr>
            <a:endParaRPr lang="en-US" sz="2000" dirty="0" smtClean="0"/>
          </a:p>
          <a:p>
            <a:pPr eaLnBrk="1" hangingPunct="1">
              <a:buFont typeface="Arial"/>
              <a:buChar char="•"/>
            </a:pPr>
            <a:r>
              <a:rPr lang="en-US" sz="2000" dirty="0" smtClean="0"/>
              <a:t>Review the monthly plan passed out</a:t>
            </a:r>
          </a:p>
          <a:p>
            <a:pPr lvl="1" eaLnBrk="1" hangingPunct="1">
              <a:buFont typeface="Arial"/>
              <a:buChar char="•"/>
            </a:pPr>
            <a:r>
              <a:rPr lang="en-US" sz="2000" dirty="0"/>
              <a:t> </a:t>
            </a:r>
            <a:r>
              <a:rPr lang="en-US" sz="2000" dirty="0" smtClean="0"/>
              <a:t>We cannot address all questions now, but have a plan in place to answer them throughout the year</a:t>
            </a:r>
          </a:p>
          <a:p>
            <a:pPr lvl="1" eaLnBrk="1" hangingPunct="1">
              <a:buFont typeface="Arial"/>
              <a:buChar char="•"/>
            </a:pPr>
            <a:r>
              <a:rPr lang="en-US" sz="2000" dirty="0" smtClean="0"/>
              <a:t>We will intro many topics today, but will dive deeper over the year (specifically the next three months)</a:t>
            </a:r>
          </a:p>
          <a:p>
            <a:pPr marL="0" indent="0" eaLnBrk="1" hangingPunct="1"/>
            <a:endParaRPr lang="en-US" sz="2000" dirty="0"/>
          </a:p>
          <a:p>
            <a:pPr marL="0" indent="0" eaLnBrk="1" hangingPunct="1"/>
            <a:endParaRPr lang="en-US" sz="2000" dirty="0"/>
          </a:p>
        </p:txBody>
      </p:sp>
    </p:spTree>
    <p:extLst>
      <p:ext uri="{BB962C8B-B14F-4D97-AF65-F5344CB8AC3E}">
        <p14:creationId xmlns:p14="http://schemas.microsoft.com/office/powerpoint/2010/main" val="113716611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noFill/>
          <a:ln>
            <a:noFill/>
          </a:ln>
        </p:spPr>
        <p:txBody>
          <a:bodyPr lIns="91425" tIns="91425" rIns="91425" bIns="91425" anchor="t" anchorCtr="0"/>
          <a:lstStyle/>
          <a:p>
            <a:pPr indent="-342900"/>
            <a:r>
              <a:rPr lang="en-US" sz="2400" dirty="0"/>
              <a:t>Focuses on fewer standards per </a:t>
            </a:r>
            <a:r>
              <a:rPr lang="en-US" sz="2400" dirty="0" smtClean="0"/>
              <a:t>grade:</a:t>
            </a:r>
          </a:p>
          <a:p>
            <a:pPr lvl="1" indent="-342900"/>
            <a:r>
              <a:rPr lang="en-US" sz="2000" dirty="0" smtClean="0"/>
              <a:t>each </a:t>
            </a:r>
            <a:r>
              <a:rPr lang="en-US" sz="2000" dirty="0"/>
              <a:t>standard addressed more </a:t>
            </a:r>
            <a:r>
              <a:rPr lang="en-US" sz="2000" dirty="0" smtClean="0"/>
              <a:t>deeply</a:t>
            </a:r>
          </a:p>
          <a:p>
            <a:pPr lvl="1" indent="-342900"/>
            <a:r>
              <a:rPr lang="en-US" sz="2000" dirty="0" smtClean="0"/>
              <a:t>coherent </a:t>
            </a:r>
            <a:r>
              <a:rPr lang="en-US" sz="2000" dirty="0"/>
              <a:t>progression across grades</a:t>
            </a:r>
          </a:p>
          <a:p>
            <a:pPr indent="-342900"/>
            <a:r>
              <a:rPr lang="en-US" sz="2400" dirty="0"/>
              <a:t>Conceptual understanding of topics is foundational.</a:t>
            </a:r>
          </a:p>
          <a:p>
            <a:pPr indent="-342900"/>
            <a:r>
              <a:rPr lang="en-US" sz="2400" dirty="0"/>
              <a:t>Students are expected to apply and extend their knowledge to real-life modeling and problem solving.</a:t>
            </a:r>
          </a:p>
          <a:p>
            <a:pPr indent="-342900"/>
            <a:r>
              <a:rPr lang="en-US" sz="2400" dirty="0"/>
              <a:t>At the high school level, PARCC will be an end of course test</a:t>
            </a:r>
            <a:r>
              <a:rPr lang="en-US" sz="2400" dirty="0" smtClean="0"/>
              <a:t>.</a:t>
            </a:r>
          </a:p>
          <a:p>
            <a:pPr marL="0" indent="0">
              <a:buNone/>
            </a:pPr>
            <a:endParaRPr lang="en-US" sz="2400" dirty="0"/>
          </a:p>
        </p:txBody>
      </p:sp>
      <p:sp>
        <p:nvSpPr>
          <p:cNvPr id="4" name="Shape 218"/>
          <p:cNvSpPr txBox="1"/>
          <p:nvPr/>
        </p:nvSpPr>
        <p:spPr>
          <a:xfrm>
            <a:off x="457200" y="674687"/>
            <a:ext cx="8229600" cy="7477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428BE3"/>
              </a:buClr>
              <a:buSzPct val="25000"/>
              <a:buFont typeface="Questrial"/>
              <a:buNone/>
            </a:pPr>
            <a:r>
              <a:rPr lang="en-US" sz="4000" b="1" dirty="0" smtClean="0">
                <a:solidFill>
                  <a:srgbClr val="428BE3"/>
                </a:solidFill>
                <a:latin typeface="Questrial"/>
                <a:ea typeface="Questrial"/>
                <a:cs typeface="Questrial"/>
                <a:sym typeface="Questrial"/>
              </a:rPr>
              <a:t>PARCC will assess Key Shifts in Mathematics Standards</a:t>
            </a:r>
            <a:endParaRPr lang="en-US" sz="4000" b="1" i="0" u="none" strike="noStrike" cap="none" baseline="0" dirty="0">
              <a:solidFill>
                <a:srgbClr val="428BE3"/>
              </a:solidFill>
              <a:latin typeface="Questrial"/>
              <a:ea typeface="Questrial"/>
              <a:cs typeface="Questrial"/>
              <a:sym typeface="Questrial"/>
            </a:endParaRPr>
          </a:p>
        </p:txBody>
      </p:sp>
      <p:sp>
        <p:nvSpPr>
          <p:cNvPr id="6" name="Slide Number Placeholder 3"/>
          <p:cNvSpPr>
            <a:spLocks noGrp="1"/>
          </p:cNvSpPr>
          <p:nvPr>
            <p:ph type="sldNum" sz="quarter" idx="12"/>
          </p:nvPr>
        </p:nvSpPr>
        <p:spPr>
          <a:xfrm>
            <a:off x="6553200" y="6356350"/>
            <a:ext cx="2133599" cy="365125"/>
          </a:xfrm>
        </p:spPr>
        <p:txBody>
          <a:bodyPr/>
          <a:lstStyle/>
          <a:p>
            <a:fld id="{3D4FEF0B-4ADF-1E45-B132-ED9CCD3D09AC}" type="slidenum">
              <a:rPr lang="en-US" smtClean="0"/>
              <a:t>10</a:t>
            </a:fld>
            <a:endParaRPr lang="en-US"/>
          </a:p>
        </p:txBody>
      </p:sp>
    </p:spTree>
    <p:extLst>
      <p:ext uri="{BB962C8B-B14F-4D97-AF65-F5344CB8AC3E}">
        <p14:creationId xmlns:p14="http://schemas.microsoft.com/office/powerpoint/2010/main" val="66826216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noFill/>
          <a:ln>
            <a:noFill/>
          </a:ln>
        </p:spPr>
        <p:txBody>
          <a:bodyPr lIns="91425" tIns="91425" rIns="91425" bIns="91425" anchor="t" anchorCtr="0"/>
          <a:lstStyle/>
          <a:p>
            <a:r>
              <a:rPr lang="en-US" sz="2000" dirty="0" smtClean="0"/>
              <a:t>PARCC </a:t>
            </a:r>
            <a:r>
              <a:rPr lang="en-US" sz="2000" dirty="0"/>
              <a:t>assessments will be tightly aligned to the Common Core State Standards and grounded in the key shifts at the heart of the Common Core State Standards. There are three shifts in English language arts (ELA)/literacy, described below. These are shifts the Standards require of teachers and students – and they will be reflected in the PARCC assessments as well. This will help ensure that the assessments mirror the expectations of the classroom</a:t>
            </a:r>
            <a:r>
              <a:rPr lang="en-US" sz="2400" dirty="0"/>
              <a:t>.</a:t>
            </a:r>
          </a:p>
          <a:p>
            <a:r>
              <a:rPr lang="en-US" sz="2000" dirty="0" smtClean="0"/>
              <a:t>Common </a:t>
            </a:r>
            <a:r>
              <a:rPr lang="en-US" sz="2000" dirty="0"/>
              <a:t>Core Shifts for ELA/Literacy</a:t>
            </a:r>
          </a:p>
          <a:p>
            <a:pPr lvl="1"/>
            <a:r>
              <a:rPr lang="en-US" sz="1600" b="1" dirty="0" smtClean="0"/>
              <a:t>Complexity</a:t>
            </a:r>
            <a:r>
              <a:rPr lang="en-US" sz="1600" dirty="0"/>
              <a:t>: The standards require regular practice with complex text and its academic language</a:t>
            </a:r>
          </a:p>
          <a:p>
            <a:pPr lvl="1"/>
            <a:r>
              <a:rPr lang="en-US" sz="1600" b="1" dirty="0"/>
              <a:t>Evidence</a:t>
            </a:r>
            <a:r>
              <a:rPr lang="en-US" sz="1600" dirty="0"/>
              <a:t>: The standards emphasize reading and writing grounded in evidence from text, both literary and informational</a:t>
            </a:r>
          </a:p>
          <a:p>
            <a:pPr lvl="1"/>
            <a:r>
              <a:rPr lang="en-US" sz="1600" b="1" dirty="0"/>
              <a:t>Knowledge</a:t>
            </a:r>
            <a:r>
              <a:rPr lang="en-US" sz="1600" dirty="0"/>
              <a:t>: The standards require building knowledge through content rich non-fiction</a:t>
            </a:r>
          </a:p>
        </p:txBody>
      </p:sp>
      <p:sp>
        <p:nvSpPr>
          <p:cNvPr id="4" name="Shape 218"/>
          <p:cNvSpPr txBox="1"/>
          <p:nvPr/>
        </p:nvSpPr>
        <p:spPr>
          <a:xfrm>
            <a:off x="457200" y="674687"/>
            <a:ext cx="8229600" cy="7477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428BE3"/>
              </a:buClr>
              <a:buSzPct val="25000"/>
              <a:buFont typeface="Questrial"/>
              <a:buNone/>
            </a:pPr>
            <a:r>
              <a:rPr lang="en-US" sz="4000" b="1" dirty="0" smtClean="0">
                <a:solidFill>
                  <a:srgbClr val="428BE3"/>
                </a:solidFill>
                <a:latin typeface="Questrial"/>
                <a:ea typeface="Questrial"/>
                <a:cs typeface="Questrial"/>
                <a:sym typeface="Questrial"/>
              </a:rPr>
              <a:t>PARCC will assess Key Shifts in ELA/Literacy Standards </a:t>
            </a:r>
            <a:endParaRPr lang="en-US" sz="4000" b="1" i="0" u="none" strike="noStrike" cap="none" baseline="0" dirty="0">
              <a:solidFill>
                <a:srgbClr val="428BE3"/>
              </a:solidFill>
              <a:latin typeface="Questrial"/>
              <a:ea typeface="Questrial"/>
              <a:cs typeface="Questrial"/>
              <a:sym typeface="Questrial"/>
            </a:endParaRPr>
          </a:p>
        </p:txBody>
      </p:sp>
      <p:sp>
        <p:nvSpPr>
          <p:cNvPr id="6" name="Slide Number Placeholder 3"/>
          <p:cNvSpPr>
            <a:spLocks noGrp="1"/>
          </p:cNvSpPr>
          <p:nvPr>
            <p:ph type="sldNum" sz="quarter" idx="12"/>
          </p:nvPr>
        </p:nvSpPr>
        <p:spPr>
          <a:xfrm>
            <a:off x="6553200" y="6356350"/>
            <a:ext cx="2133599" cy="365125"/>
          </a:xfrm>
        </p:spPr>
        <p:txBody>
          <a:bodyPr/>
          <a:lstStyle/>
          <a:p>
            <a:fld id="{3D4FEF0B-4ADF-1E45-B132-ED9CCD3D09AC}" type="slidenum">
              <a:rPr lang="en-US" smtClean="0"/>
              <a:t>11</a:t>
            </a:fld>
            <a:endParaRPr lang="en-US"/>
          </a:p>
        </p:txBody>
      </p:sp>
    </p:spTree>
    <p:extLst>
      <p:ext uri="{BB962C8B-B14F-4D97-AF65-F5344CB8AC3E}">
        <p14:creationId xmlns:p14="http://schemas.microsoft.com/office/powerpoint/2010/main" val="256349235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84200" y="2311400"/>
            <a:ext cx="5969000" cy="406400"/>
          </a:xfrm>
          <a:prstGeom prst="rect">
            <a:avLst/>
          </a:prstGeom>
          <a:solidFill>
            <a:schemeClr val="accent6">
              <a:lumMod val="40000"/>
              <a:lumOff val="60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p:txBody>
          <a:bodyPr/>
          <a:lstStyle/>
          <a:p>
            <a:pPr marL="457200" indent="-254000"/>
            <a:r>
              <a:rPr lang="en-US" sz="1800" dirty="0" smtClean="0"/>
              <a:t>PD Topics by Month</a:t>
            </a:r>
          </a:p>
          <a:p>
            <a:pPr marL="457200" indent="-254000" fontAlgn="b">
              <a:defRPr/>
            </a:pPr>
            <a:r>
              <a:rPr lang="en-US" sz="1800" dirty="0"/>
              <a:t>“What You Need to Do Now</a:t>
            </a:r>
            <a:r>
              <a:rPr lang="en-US" sz="1800" dirty="0" smtClean="0"/>
              <a:t>”</a:t>
            </a:r>
          </a:p>
          <a:p>
            <a:pPr marL="457200" indent="-254000" fontAlgn="b">
              <a:defRPr/>
            </a:pPr>
            <a:r>
              <a:rPr lang="en-US" sz="1800" dirty="0" smtClean="0"/>
              <a:t>DESE Survey Highlights</a:t>
            </a:r>
            <a:endParaRPr lang="en-US" sz="1800" dirty="0"/>
          </a:p>
          <a:p>
            <a:pPr marL="457200" indent="-254000" fontAlgn="b"/>
            <a:r>
              <a:rPr lang="en-US" sz="1800" dirty="0"/>
              <a:t>BPS.org refresh (FAQ availability, resources, etc.)</a:t>
            </a:r>
          </a:p>
          <a:p>
            <a:pPr marL="457200" indent="-254000" fontAlgn="b">
              <a:defRPr/>
            </a:pPr>
            <a:r>
              <a:rPr lang="en-US" sz="1800" dirty="0"/>
              <a:t>PARCC Contact </a:t>
            </a:r>
            <a:r>
              <a:rPr lang="en-US" sz="1800" dirty="0" smtClean="0"/>
              <a:t>List Availability</a:t>
            </a:r>
            <a:endParaRPr lang="en-US" sz="1800" dirty="0"/>
          </a:p>
          <a:p>
            <a:pPr marL="457200" indent="-254000" fontAlgn="b">
              <a:defRPr/>
            </a:pPr>
            <a:r>
              <a:rPr lang="en-US" sz="1800" dirty="0"/>
              <a:t>PARCC Support Model </a:t>
            </a:r>
          </a:p>
          <a:p>
            <a:pPr marL="457200" indent="-254000" fontAlgn="b"/>
            <a:r>
              <a:rPr lang="en-US" sz="1800" dirty="0" smtClean="0"/>
              <a:t>Available Resources and Future Plans</a:t>
            </a:r>
          </a:p>
          <a:p>
            <a:pPr marL="457200" indent="-254000" fontAlgn="b"/>
            <a:r>
              <a:rPr lang="en-US" sz="1800" dirty="0"/>
              <a:t>Survey Request and Q&amp;A</a:t>
            </a:r>
          </a:p>
          <a:p>
            <a:pPr marL="457200" indent="-254000" fontAlgn="b"/>
            <a:endParaRPr lang="en-US" sz="1800" dirty="0"/>
          </a:p>
          <a:p>
            <a:pPr marL="457200" indent="-254000"/>
            <a:endParaRPr lang="en-US" sz="1800" dirty="0"/>
          </a:p>
        </p:txBody>
      </p:sp>
      <p:sp>
        <p:nvSpPr>
          <p:cNvPr id="4" name="Slide Number Placeholder 3"/>
          <p:cNvSpPr>
            <a:spLocks noGrp="1"/>
          </p:cNvSpPr>
          <p:nvPr>
            <p:ph type="sldNum" sz="quarter" idx="12"/>
          </p:nvPr>
        </p:nvSpPr>
        <p:spPr/>
        <p:txBody>
          <a:bodyPr/>
          <a:lstStyle/>
          <a:p>
            <a:fld id="{3D4FEF0B-4ADF-1E45-B132-ED9CCD3D09AC}" type="slidenum">
              <a:rPr lang="en-US" smtClean="0"/>
              <a:t>12</a:t>
            </a:fld>
            <a:endParaRPr lang="en-US"/>
          </a:p>
        </p:txBody>
      </p:sp>
      <p:sp>
        <p:nvSpPr>
          <p:cNvPr id="5" name="Shape 218"/>
          <p:cNvSpPr txBox="1"/>
          <p:nvPr/>
        </p:nvSpPr>
        <p:spPr>
          <a:xfrm>
            <a:off x="457200" y="674687"/>
            <a:ext cx="8229600" cy="7477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428BE3"/>
              </a:buClr>
              <a:buSzPct val="25000"/>
              <a:buFont typeface="Questrial"/>
              <a:buNone/>
            </a:pPr>
            <a:r>
              <a:rPr lang="en-US" sz="4000" b="1" dirty="0" smtClean="0">
                <a:solidFill>
                  <a:srgbClr val="428BE3"/>
                </a:solidFill>
                <a:latin typeface="Questrial"/>
                <a:ea typeface="Questrial"/>
                <a:cs typeface="Questrial"/>
                <a:sym typeface="Questrial"/>
              </a:rPr>
              <a:t>Agenda</a:t>
            </a:r>
            <a:endParaRPr lang="en-US" sz="4000" b="1" i="0" u="none" strike="noStrike" cap="none" baseline="0" dirty="0">
              <a:solidFill>
                <a:srgbClr val="428BE3"/>
              </a:solidFill>
              <a:latin typeface="Questrial"/>
              <a:ea typeface="Questrial"/>
              <a:cs typeface="Questrial"/>
              <a:sym typeface="Questrial"/>
            </a:endParaRPr>
          </a:p>
        </p:txBody>
      </p:sp>
    </p:spTree>
    <p:extLst>
      <p:ext uri="{BB962C8B-B14F-4D97-AF65-F5344CB8AC3E}">
        <p14:creationId xmlns:p14="http://schemas.microsoft.com/office/powerpoint/2010/main" val="198853162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D4FEF0B-4ADF-1E45-B132-ED9CCD3D09AC}" type="slidenum">
              <a:rPr lang="en-US" smtClean="0"/>
              <a:t>13</a:t>
            </a:fld>
            <a:endParaRPr lang="en-US"/>
          </a:p>
        </p:txBody>
      </p:sp>
      <p:sp>
        <p:nvSpPr>
          <p:cNvPr id="8" name="TextBox 7"/>
          <p:cNvSpPr txBox="1">
            <a:spLocks noChangeArrowheads="1"/>
          </p:cNvSpPr>
          <p:nvPr/>
        </p:nvSpPr>
        <p:spPr bwMode="auto">
          <a:xfrm>
            <a:off x="0" y="6637712"/>
            <a:ext cx="8374063"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marL="0" indent="0" eaLnBrk="1" hangingPunct="1"/>
            <a:r>
              <a:rPr lang="en-US" sz="900" dirty="0" smtClean="0"/>
              <a:t>Source: </a:t>
            </a:r>
            <a:r>
              <a:rPr lang="en-US" sz="900" dirty="0" smtClean="0">
                <a:hlinkClick r:id="rId2"/>
              </a:rPr>
              <a:t>MA Department of Education</a:t>
            </a:r>
            <a:endParaRPr lang="en-US" sz="900" dirty="0"/>
          </a:p>
        </p:txBody>
      </p:sp>
      <p:sp>
        <p:nvSpPr>
          <p:cNvPr id="9" name="Shape 218"/>
          <p:cNvSpPr txBox="1"/>
          <p:nvPr/>
        </p:nvSpPr>
        <p:spPr>
          <a:xfrm>
            <a:off x="457200" y="674687"/>
            <a:ext cx="8229600" cy="7477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428BE3"/>
              </a:buClr>
              <a:buSzPct val="25000"/>
              <a:buFont typeface="Questrial"/>
              <a:buNone/>
            </a:pPr>
            <a:r>
              <a:rPr lang="en-US" sz="4000" b="1" dirty="0" smtClean="0">
                <a:solidFill>
                  <a:srgbClr val="428BE3"/>
                </a:solidFill>
                <a:latin typeface="Questrial"/>
                <a:ea typeface="Questrial"/>
                <a:cs typeface="Questrial"/>
                <a:sym typeface="Questrial"/>
              </a:rPr>
              <a:t>Test Admin. Survey Highlights</a:t>
            </a:r>
            <a:endParaRPr lang="en-US" sz="4000" b="1" i="0" u="none" strike="noStrike" cap="none" baseline="0" dirty="0">
              <a:solidFill>
                <a:srgbClr val="428BE3"/>
              </a:solidFill>
              <a:latin typeface="Questrial"/>
              <a:ea typeface="Questrial"/>
              <a:cs typeface="Questrial"/>
              <a:sym typeface="Questrial"/>
            </a:endParaRPr>
          </a:p>
        </p:txBody>
      </p:sp>
      <p:sp>
        <p:nvSpPr>
          <p:cNvPr id="16" name="TextBox 15"/>
          <p:cNvSpPr txBox="1">
            <a:spLocks noChangeArrowheads="1"/>
          </p:cNvSpPr>
          <p:nvPr/>
        </p:nvSpPr>
        <p:spPr bwMode="auto">
          <a:xfrm>
            <a:off x="384969" y="1550301"/>
            <a:ext cx="8374063" cy="5724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marL="0" indent="0" eaLnBrk="1" hangingPunct="1"/>
            <a:r>
              <a:rPr lang="en-US" sz="1600" b="1" dirty="0" smtClean="0"/>
              <a:t>Based on MA DOE 2013-2014 Field Test Survey Results:</a:t>
            </a:r>
          </a:p>
          <a:p>
            <a:pPr marL="0" indent="0" eaLnBrk="1" hangingPunct="1"/>
            <a:endParaRPr lang="en-US" sz="1400" b="1" dirty="0" smtClean="0"/>
          </a:p>
          <a:p>
            <a:pPr eaLnBrk="1" hangingPunct="1">
              <a:buFont typeface="+mj-lt"/>
              <a:buAutoNum type="arabicPeriod"/>
            </a:pPr>
            <a:r>
              <a:rPr lang="en-US" sz="1400" b="1" u="sng" dirty="0"/>
              <a:t>Accommodations and Accessibility Awareness</a:t>
            </a:r>
          </a:p>
          <a:p>
            <a:pPr marL="571500" lvl="1" indent="-171450" eaLnBrk="1" hangingPunct="1">
              <a:buFont typeface="Arial" panose="020B0604020202020204" pitchFamily="34" charset="0"/>
              <a:buChar char="•"/>
            </a:pPr>
            <a:r>
              <a:rPr lang="en-US" sz="1400" dirty="0"/>
              <a:t>31% of test administrators reported that they did not know there was an approved PARCC accommodations and accessibility features manual</a:t>
            </a:r>
          </a:p>
          <a:p>
            <a:pPr marL="571500" lvl="1" indent="-171450" eaLnBrk="1" hangingPunct="1">
              <a:buFont typeface="Arial" panose="020B0604020202020204" pitchFamily="34" charset="0"/>
              <a:buChar char="•"/>
            </a:pPr>
            <a:endParaRPr lang="en-US" sz="1400" dirty="0"/>
          </a:p>
          <a:p>
            <a:pPr marL="571500" lvl="1" indent="-171450" eaLnBrk="1" hangingPunct="1">
              <a:buFont typeface="Arial" panose="020B0604020202020204" pitchFamily="34" charset="0"/>
              <a:buChar char="•"/>
            </a:pPr>
            <a:r>
              <a:rPr lang="en-US" sz="1400" dirty="0"/>
              <a:t>39% of test administrators reported that they did not know there was an approved PARCC guidance on accommodations and accessibility for </a:t>
            </a:r>
            <a:r>
              <a:rPr lang="en-US" sz="1400" u="sng" dirty="0"/>
              <a:t>computer based-tests</a:t>
            </a:r>
          </a:p>
          <a:p>
            <a:pPr marL="571500" lvl="1" indent="-171450" eaLnBrk="1" hangingPunct="1">
              <a:buFont typeface="Arial" panose="020B0604020202020204" pitchFamily="34" charset="0"/>
              <a:buChar char="•"/>
            </a:pPr>
            <a:endParaRPr lang="en-US" sz="1400" u="sng" dirty="0"/>
          </a:p>
          <a:p>
            <a:pPr marL="571500" lvl="1" indent="-171450" eaLnBrk="1" hangingPunct="1">
              <a:buFont typeface="Arial" panose="020B0604020202020204" pitchFamily="34" charset="0"/>
              <a:buChar char="•"/>
            </a:pPr>
            <a:r>
              <a:rPr lang="en-US" sz="1400" b="1" dirty="0" smtClean="0"/>
              <a:t>Recommendation</a:t>
            </a:r>
            <a:r>
              <a:rPr lang="en-US" sz="1400" dirty="0" smtClean="0"/>
              <a:t>– </a:t>
            </a:r>
            <a:r>
              <a:rPr lang="en-US" sz="1400" dirty="0"/>
              <a:t>review DESE and PARCConline.org pages on accommodation and accessibility features as soon as possible</a:t>
            </a:r>
          </a:p>
          <a:p>
            <a:pPr marL="228600" indent="-228600" eaLnBrk="1" hangingPunct="1">
              <a:buFont typeface="+mj-lt"/>
              <a:buAutoNum type="arabicPeriod"/>
            </a:pPr>
            <a:endParaRPr lang="en-US" sz="1400" b="1" u="sng" dirty="0" smtClean="0"/>
          </a:p>
          <a:p>
            <a:pPr marL="228600" indent="-228600" eaLnBrk="1" hangingPunct="1">
              <a:buFont typeface="+mj-lt"/>
              <a:buAutoNum type="arabicPeriod"/>
            </a:pPr>
            <a:r>
              <a:rPr lang="en-US" sz="1400" b="1" u="sng" dirty="0" smtClean="0"/>
              <a:t>Practice </a:t>
            </a:r>
          </a:p>
          <a:p>
            <a:pPr marL="566738" lvl="1" indent="-166688" eaLnBrk="1" hangingPunct="1">
              <a:buFont typeface="Arial" panose="020B0604020202020204" pitchFamily="34" charset="0"/>
              <a:buChar char="•"/>
            </a:pPr>
            <a:r>
              <a:rPr lang="en-US" sz="1400" dirty="0"/>
              <a:t>81% of </a:t>
            </a:r>
            <a:r>
              <a:rPr lang="en-US" sz="1400" dirty="0" smtClean="0"/>
              <a:t>test admins.  reported </a:t>
            </a:r>
            <a:r>
              <a:rPr lang="en-US" sz="1400" dirty="0"/>
              <a:t>they had never administered a computer based </a:t>
            </a:r>
            <a:r>
              <a:rPr lang="en-US" sz="1400" dirty="0" smtClean="0"/>
              <a:t>test</a:t>
            </a:r>
          </a:p>
          <a:p>
            <a:pPr marL="566738" lvl="1" indent="-166688" eaLnBrk="1" hangingPunct="1">
              <a:buFont typeface="Arial" panose="020B0604020202020204" pitchFamily="34" charset="0"/>
              <a:buChar char="•"/>
            </a:pPr>
            <a:endParaRPr lang="en-US" sz="1400" dirty="0" smtClean="0"/>
          </a:p>
          <a:p>
            <a:pPr marL="566738" lvl="1" indent="-166688" eaLnBrk="1" hangingPunct="1">
              <a:buFont typeface="Arial" panose="020B0604020202020204" pitchFamily="34" charset="0"/>
              <a:buChar char="•"/>
            </a:pPr>
            <a:r>
              <a:rPr lang="en-US" sz="1400" dirty="0" smtClean="0"/>
              <a:t>47% of test admins. reported that the PARCC online training(s) did not prepare them to resolve basic problems related to technology (e.g. logging students in, exiting the test, etc.)</a:t>
            </a:r>
          </a:p>
          <a:p>
            <a:pPr marL="566738" lvl="1" indent="-166688" eaLnBrk="1" hangingPunct="1">
              <a:buFont typeface="Arial" panose="020B0604020202020204" pitchFamily="34" charset="0"/>
              <a:buChar char="•"/>
            </a:pPr>
            <a:endParaRPr lang="en-US" sz="1400" dirty="0" smtClean="0"/>
          </a:p>
          <a:p>
            <a:pPr marL="566738" lvl="1" indent="-166688" eaLnBrk="1" hangingPunct="1">
              <a:buFont typeface="Arial" panose="020B0604020202020204" pitchFamily="34" charset="0"/>
              <a:buChar char="•"/>
            </a:pPr>
            <a:r>
              <a:rPr lang="en-US" sz="1400" dirty="0" smtClean="0"/>
              <a:t>32% of test admins. reported that the PARCC online training(s) were not effective to inform them of protocol to follow when administering the assessment</a:t>
            </a:r>
          </a:p>
          <a:p>
            <a:pPr marL="566738" lvl="1" indent="-166688" eaLnBrk="1" hangingPunct="1">
              <a:buFont typeface="Arial" panose="020B0604020202020204" pitchFamily="34" charset="0"/>
              <a:buChar char="•"/>
            </a:pPr>
            <a:endParaRPr lang="en-US" sz="1400" dirty="0" smtClean="0"/>
          </a:p>
          <a:p>
            <a:pPr marL="566738" lvl="1" indent="-166688" eaLnBrk="1" hangingPunct="1">
              <a:buFont typeface="Arial" panose="020B0604020202020204" pitchFamily="34" charset="0"/>
              <a:buChar char="•"/>
            </a:pPr>
            <a:r>
              <a:rPr lang="en-US" sz="1400" b="1" dirty="0"/>
              <a:t>Recommendation </a:t>
            </a:r>
            <a:r>
              <a:rPr lang="en-US" sz="1400" dirty="0" smtClean="0"/>
              <a:t>-  administrators should perform a dry-run of the test prior to the assessment. In addition, organize meetings or consult peers prior to administration. </a:t>
            </a:r>
          </a:p>
          <a:p>
            <a:pPr marL="0" indent="0" eaLnBrk="1" hangingPunct="1"/>
            <a:endParaRPr lang="en-US" sz="1400" dirty="0"/>
          </a:p>
          <a:p>
            <a:pPr marL="571500" lvl="1" indent="-171450" eaLnBrk="1" hangingPunct="1">
              <a:buFont typeface="Arial" panose="020B0604020202020204" pitchFamily="34" charset="0"/>
              <a:buChar char="•"/>
            </a:pPr>
            <a:endParaRPr lang="en-US" sz="1400" dirty="0"/>
          </a:p>
          <a:p>
            <a:pPr marL="171450" indent="-171450" eaLnBrk="1" hangingPunct="1">
              <a:buFont typeface="Arial" panose="020B0604020202020204" pitchFamily="34" charset="0"/>
              <a:buChar char="•"/>
            </a:pPr>
            <a:endParaRPr lang="en-US" sz="1400" dirty="0"/>
          </a:p>
        </p:txBody>
      </p:sp>
    </p:spTree>
    <p:extLst>
      <p:ext uri="{BB962C8B-B14F-4D97-AF65-F5344CB8AC3E}">
        <p14:creationId xmlns:p14="http://schemas.microsoft.com/office/powerpoint/2010/main" val="230486583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a:spLocks noChangeArrowheads="1"/>
          </p:cNvSpPr>
          <p:nvPr/>
        </p:nvSpPr>
        <p:spPr bwMode="auto">
          <a:xfrm>
            <a:off x="384969" y="1550301"/>
            <a:ext cx="8374063"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marL="0" indent="0" eaLnBrk="1" hangingPunct="1"/>
            <a:r>
              <a:rPr lang="en-US" sz="1600" b="1" dirty="0"/>
              <a:t>Based on MA DOE 2013-2014 Field Test Survey Results:</a:t>
            </a:r>
          </a:p>
          <a:p>
            <a:pPr marL="0" indent="0" eaLnBrk="1" hangingPunct="1"/>
            <a:endParaRPr lang="en-US" sz="1400" b="1" dirty="0" smtClean="0"/>
          </a:p>
          <a:p>
            <a:pPr marL="228600" indent="-228600" eaLnBrk="1" hangingPunct="1">
              <a:buFont typeface="+mj-lt"/>
              <a:buAutoNum type="arabicPeriod"/>
            </a:pPr>
            <a:r>
              <a:rPr lang="en-US" sz="1400" b="1" u="sng" dirty="0" smtClean="0"/>
              <a:t>Test Question Clarification</a:t>
            </a:r>
          </a:p>
          <a:p>
            <a:pPr marL="571500" lvl="1" indent="-171450" eaLnBrk="1" hangingPunct="1">
              <a:buFont typeface="Arial" panose="020B0604020202020204" pitchFamily="34" charset="0"/>
              <a:buChar char="•"/>
            </a:pPr>
            <a:r>
              <a:rPr lang="en-US" sz="1400" dirty="0" smtClean="0"/>
              <a:t>68% of ELA students had at least some  issues understanding the questions’ directions</a:t>
            </a:r>
          </a:p>
          <a:p>
            <a:pPr marL="571500" lvl="1" indent="-171450" eaLnBrk="1" hangingPunct="1">
              <a:buFont typeface="Arial" panose="020B0604020202020204" pitchFamily="34" charset="0"/>
              <a:buChar char="•"/>
            </a:pPr>
            <a:endParaRPr lang="en-US" sz="1400" dirty="0" smtClean="0"/>
          </a:p>
          <a:p>
            <a:pPr marL="571500" lvl="1" indent="-171450" eaLnBrk="1" hangingPunct="1">
              <a:buFont typeface="Arial" panose="020B0604020202020204" pitchFamily="34" charset="0"/>
              <a:buChar char="•"/>
            </a:pPr>
            <a:r>
              <a:rPr lang="en-US" sz="1400" dirty="0" smtClean="0"/>
              <a:t>86% of Math student had some issues understanding the questions’ directions</a:t>
            </a:r>
          </a:p>
          <a:p>
            <a:pPr marL="571500" lvl="1" indent="-171450" eaLnBrk="1" hangingPunct="1">
              <a:buFont typeface="Arial" panose="020B0604020202020204" pitchFamily="34" charset="0"/>
              <a:buChar char="•"/>
            </a:pPr>
            <a:endParaRPr lang="en-US" sz="1400" dirty="0" smtClean="0"/>
          </a:p>
          <a:p>
            <a:pPr marL="571500" lvl="1" indent="-171450" eaLnBrk="1" hangingPunct="1">
              <a:buFont typeface="Arial" panose="020B0604020202020204" pitchFamily="34" charset="0"/>
              <a:buChar char="•"/>
            </a:pPr>
            <a:r>
              <a:rPr lang="en-US" sz="1400" b="1" dirty="0"/>
              <a:t>Recommendation </a:t>
            </a:r>
            <a:r>
              <a:rPr lang="en-US" sz="1400" dirty="0" smtClean="0"/>
              <a:t>-  </a:t>
            </a:r>
            <a:r>
              <a:rPr lang="en-US" sz="1400" dirty="0"/>
              <a:t>expose students to practice questions and </a:t>
            </a:r>
            <a:r>
              <a:rPr lang="en-US" sz="1400" dirty="0" smtClean="0"/>
              <a:t>tests early in the school year</a:t>
            </a:r>
            <a:endParaRPr lang="en-US" sz="1400" dirty="0"/>
          </a:p>
          <a:p>
            <a:pPr marL="0" indent="0" eaLnBrk="1" hangingPunct="1"/>
            <a:endParaRPr lang="en-US" sz="1400" dirty="0"/>
          </a:p>
          <a:p>
            <a:pPr eaLnBrk="1" hangingPunct="1">
              <a:buFont typeface="+mj-lt"/>
              <a:buAutoNum type="arabicPeriod" startAt="2"/>
            </a:pPr>
            <a:r>
              <a:rPr lang="en-US" sz="1400" b="1" u="sng" dirty="0"/>
              <a:t>Test Content (MA Curriculum Framework Content</a:t>
            </a:r>
            <a:r>
              <a:rPr lang="en-US" sz="1400" b="1" u="sng" dirty="0" smtClean="0"/>
              <a:t>)</a:t>
            </a:r>
          </a:p>
          <a:p>
            <a:pPr marL="571500" lvl="1" indent="-171450" eaLnBrk="1" hangingPunct="1">
              <a:buFont typeface="Arial" panose="020B0604020202020204" pitchFamily="34" charset="0"/>
              <a:buChar char="•"/>
            </a:pPr>
            <a:r>
              <a:rPr lang="en-US" sz="1400" dirty="0" smtClean="0"/>
              <a:t>30</a:t>
            </a:r>
            <a:r>
              <a:rPr lang="en-US" sz="1400" dirty="0"/>
              <a:t>% of Math students reported that either most or all  questions  were something they did not learn in </a:t>
            </a:r>
            <a:r>
              <a:rPr lang="en-US" sz="1400" dirty="0" smtClean="0"/>
              <a:t>school</a:t>
            </a:r>
          </a:p>
          <a:p>
            <a:pPr marL="571500" lvl="1" indent="-171450" eaLnBrk="1" hangingPunct="1">
              <a:buFont typeface="Arial" panose="020B0604020202020204" pitchFamily="34" charset="0"/>
              <a:buChar char="•"/>
            </a:pPr>
            <a:endParaRPr lang="en-US" sz="1400" dirty="0" smtClean="0"/>
          </a:p>
          <a:p>
            <a:pPr marL="571500" lvl="1" indent="-171450" eaLnBrk="1" hangingPunct="1">
              <a:buFont typeface="Arial" panose="020B0604020202020204" pitchFamily="34" charset="0"/>
              <a:buChar char="•"/>
            </a:pPr>
            <a:r>
              <a:rPr lang="en-US" sz="1400" b="1" dirty="0"/>
              <a:t>Recommendation</a:t>
            </a:r>
            <a:r>
              <a:rPr lang="en-US" sz="1400" dirty="0" smtClean="0"/>
              <a:t>– </a:t>
            </a:r>
            <a:r>
              <a:rPr lang="en-US" sz="1400" dirty="0"/>
              <a:t>identify questions most frequently answered </a:t>
            </a:r>
            <a:r>
              <a:rPr lang="en-US" sz="1400" dirty="0" smtClean="0"/>
              <a:t>incorrectly - </a:t>
            </a:r>
            <a:r>
              <a:rPr lang="en-US" sz="1400" dirty="0"/>
              <a:t>especially in Math. </a:t>
            </a:r>
            <a:r>
              <a:rPr lang="en-US" sz="1400" dirty="0" smtClean="0"/>
              <a:t>In addition, ensure </a:t>
            </a:r>
            <a:r>
              <a:rPr lang="en-US" sz="1400" dirty="0"/>
              <a:t>instruction </a:t>
            </a:r>
            <a:r>
              <a:rPr lang="en-US" sz="1400" dirty="0" smtClean="0"/>
              <a:t>is aligned to the MCF</a:t>
            </a:r>
          </a:p>
          <a:p>
            <a:pPr marL="571500" lvl="1" indent="-171450" eaLnBrk="1" hangingPunct="1">
              <a:buFont typeface="Arial" panose="020B0604020202020204" pitchFamily="34" charset="0"/>
              <a:buChar char="•"/>
            </a:pPr>
            <a:endParaRPr lang="en-US" sz="1400" dirty="0"/>
          </a:p>
          <a:p>
            <a:pPr marL="228600" indent="-228600" eaLnBrk="1" hangingPunct="1">
              <a:buFont typeface="+mj-lt"/>
              <a:buAutoNum type="arabicPeriod" startAt="2"/>
            </a:pPr>
            <a:r>
              <a:rPr lang="en-US" sz="1400" b="1" u="sng" dirty="0"/>
              <a:t>PARCC </a:t>
            </a:r>
            <a:r>
              <a:rPr lang="en-US" sz="1400" b="1" u="sng" dirty="0" smtClean="0"/>
              <a:t>Practice </a:t>
            </a:r>
          </a:p>
          <a:p>
            <a:pPr marL="571500" lvl="1" indent="-171450" eaLnBrk="1" hangingPunct="1">
              <a:buFont typeface="Arial" panose="020B0604020202020204" pitchFamily="34" charset="0"/>
              <a:buChar char="•"/>
            </a:pPr>
            <a:r>
              <a:rPr lang="en-US" sz="1400" dirty="0" smtClean="0"/>
              <a:t>&gt;</a:t>
            </a:r>
            <a:r>
              <a:rPr lang="en-US" sz="1400" dirty="0"/>
              <a:t>35% of both Math and ELA  students reported that they </a:t>
            </a:r>
            <a:r>
              <a:rPr lang="en-US" sz="1400" dirty="0" smtClean="0"/>
              <a:t>had never </a:t>
            </a:r>
            <a:r>
              <a:rPr lang="en-US" sz="1400" dirty="0"/>
              <a:t>practiced on a computer or </a:t>
            </a:r>
            <a:r>
              <a:rPr lang="en-US" sz="1400" dirty="0" smtClean="0"/>
              <a:t>tablet</a:t>
            </a:r>
          </a:p>
          <a:p>
            <a:pPr marL="571500" lvl="1" indent="-171450" eaLnBrk="1" hangingPunct="1">
              <a:buFont typeface="Arial" panose="020B0604020202020204" pitchFamily="34" charset="0"/>
              <a:buChar char="•"/>
            </a:pPr>
            <a:endParaRPr lang="en-US" sz="1400" dirty="0" smtClean="0"/>
          </a:p>
          <a:p>
            <a:pPr marL="571500" lvl="1" indent="-171450" eaLnBrk="1" hangingPunct="1">
              <a:buFont typeface="Arial" panose="020B0604020202020204" pitchFamily="34" charset="0"/>
              <a:buChar char="•"/>
            </a:pPr>
            <a:r>
              <a:rPr lang="en-US" sz="1400" b="1" dirty="0"/>
              <a:t>Recommendation</a:t>
            </a:r>
            <a:r>
              <a:rPr lang="en-US" sz="1400" dirty="0" smtClean="0"/>
              <a:t>– </a:t>
            </a:r>
            <a:r>
              <a:rPr lang="en-US" sz="1400" dirty="0"/>
              <a:t>expose students to a practice test at least </a:t>
            </a:r>
            <a:r>
              <a:rPr lang="en-US" sz="1400" dirty="0" smtClean="0"/>
              <a:t>once via a computer or tablet</a:t>
            </a:r>
            <a:endParaRPr lang="en-US" sz="1400" dirty="0"/>
          </a:p>
          <a:p>
            <a:pPr marL="571500" lvl="1" indent="-171450" eaLnBrk="1" hangingPunct="1">
              <a:buFont typeface="Arial" panose="020B0604020202020204" pitchFamily="34" charset="0"/>
              <a:buChar char="•"/>
            </a:pPr>
            <a:endParaRPr lang="en-US" sz="1400" dirty="0"/>
          </a:p>
          <a:p>
            <a:pPr marL="571500" lvl="1" indent="-171450" eaLnBrk="1" hangingPunct="1">
              <a:buFont typeface="Arial" panose="020B0604020202020204" pitchFamily="34" charset="0"/>
              <a:buChar char="•"/>
            </a:pPr>
            <a:endParaRPr lang="en-US" sz="1400" dirty="0"/>
          </a:p>
          <a:p>
            <a:pPr marL="171450" indent="-171450" eaLnBrk="1" hangingPunct="1">
              <a:buFont typeface="Arial" panose="020B0604020202020204" pitchFamily="34" charset="0"/>
              <a:buChar char="•"/>
            </a:pPr>
            <a:endParaRPr lang="en-US" sz="1400" dirty="0"/>
          </a:p>
        </p:txBody>
      </p:sp>
      <p:sp>
        <p:nvSpPr>
          <p:cNvPr id="4" name="Slide Number Placeholder 3"/>
          <p:cNvSpPr>
            <a:spLocks noGrp="1"/>
          </p:cNvSpPr>
          <p:nvPr>
            <p:ph type="sldNum" sz="quarter" idx="12"/>
          </p:nvPr>
        </p:nvSpPr>
        <p:spPr/>
        <p:txBody>
          <a:bodyPr/>
          <a:lstStyle/>
          <a:p>
            <a:fld id="{3D4FEF0B-4ADF-1E45-B132-ED9CCD3D09AC}" type="slidenum">
              <a:rPr lang="en-US" smtClean="0"/>
              <a:t>14</a:t>
            </a:fld>
            <a:endParaRPr lang="en-US"/>
          </a:p>
        </p:txBody>
      </p:sp>
      <p:sp>
        <p:nvSpPr>
          <p:cNvPr id="8" name="TextBox 7"/>
          <p:cNvSpPr txBox="1">
            <a:spLocks noChangeArrowheads="1"/>
          </p:cNvSpPr>
          <p:nvPr/>
        </p:nvSpPr>
        <p:spPr bwMode="auto">
          <a:xfrm>
            <a:off x="0" y="6637712"/>
            <a:ext cx="8374063"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marL="0" indent="0" eaLnBrk="1" hangingPunct="1"/>
            <a:r>
              <a:rPr lang="en-US" sz="900" dirty="0" smtClean="0"/>
              <a:t>Source: </a:t>
            </a:r>
            <a:r>
              <a:rPr lang="en-US" sz="900" dirty="0" smtClean="0">
                <a:hlinkClick r:id="rId2"/>
              </a:rPr>
              <a:t>MA Department of Education</a:t>
            </a:r>
            <a:endParaRPr lang="en-US" sz="900" dirty="0"/>
          </a:p>
        </p:txBody>
      </p:sp>
      <p:sp>
        <p:nvSpPr>
          <p:cNvPr id="9" name="Shape 218"/>
          <p:cNvSpPr txBox="1"/>
          <p:nvPr/>
        </p:nvSpPr>
        <p:spPr>
          <a:xfrm>
            <a:off x="457200" y="674687"/>
            <a:ext cx="8229600" cy="747711"/>
          </a:xfrm>
          <a:prstGeom prst="rect">
            <a:avLst/>
          </a:prstGeom>
          <a:noFill/>
          <a:ln>
            <a:noFill/>
          </a:ln>
        </p:spPr>
        <p:txBody>
          <a:bodyPr lIns="91425" tIns="45700" rIns="91425" bIns="45700" anchor="ctr" anchorCtr="0">
            <a:noAutofit/>
          </a:bodyPr>
          <a:lstStyle/>
          <a:p>
            <a:pPr lvl="0">
              <a:buClr>
                <a:srgbClr val="428BE3"/>
              </a:buClr>
              <a:buSzPct val="25000"/>
            </a:pPr>
            <a:r>
              <a:rPr lang="en-US" sz="4000" b="1" dirty="0" smtClean="0">
                <a:solidFill>
                  <a:srgbClr val="428BE3"/>
                </a:solidFill>
                <a:latin typeface="Questrial"/>
                <a:ea typeface="Questrial"/>
                <a:cs typeface="Questrial"/>
                <a:sym typeface="Questrial"/>
              </a:rPr>
              <a:t>Student </a:t>
            </a:r>
            <a:r>
              <a:rPr lang="en-US" sz="4000" b="1" dirty="0">
                <a:solidFill>
                  <a:srgbClr val="428BE3"/>
                </a:solidFill>
                <a:latin typeface="Questrial"/>
                <a:ea typeface="Questrial"/>
                <a:cs typeface="Questrial"/>
                <a:sym typeface="Questrial"/>
              </a:rPr>
              <a:t>Survey Highlights</a:t>
            </a:r>
            <a:endParaRPr lang="en-US" sz="4000" b="1" i="0" u="none" strike="noStrike" cap="none" baseline="0" dirty="0">
              <a:solidFill>
                <a:srgbClr val="428BE3"/>
              </a:solidFill>
              <a:latin typeface="Questrial"/>
              <a:ea typeface="Questrial"/>
              <a:cs typeface="Questrial"/>
              <a:sym typeface="Questrial"/>
            </a:endParaRPr>
          </a:p>
        </p:txBody>
      </p:sp>
    </p:spTree>
    <p:extLst>
      <p:ext uri="{BB962C8B-B14F-4D97-AF65-F5344CB8AC3E}">
        <p14:creationId xmlns:p14="http://schemas.microsoft.com/office/powerpoint/2010/main" val="1519008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84200" y="2688360"/>
            <a:ext cx="5969000" cy="406400"/>
          </a:xfrm>
          <a:prstGeom prst="rect">
            <a:avLst/>
          </a:prstGeom>
          <a:solidFill>
            <a:schemeClr val="accent6">
              <a:lumMod val="40000"/>
              <a:lumOff val="60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p:txBody>
          <a:bodyPr/>
          <a:lstStyle/>
          <a:p>
            <a:pPr marL="457200" indent="-254000"/>
            <a:r>
              <a:rPr lang="en-US" sz="1800" dirty="0" smtClean="0"/>
              <a:t>PD Topics by Month</a:t>
            </a:r>
          </a:p>
          <a:p>
            <a:pPr marL="457200" indent="-254000" fontAlgn="b">
              <a:defRPr/>
            </a:pPr>
            <a:r>
              <a:rPr lang="en-US" sz="1800" dirty="0"/>
              <a:t>“What You Need to Do Now</a:t>
            </a:r>
            <a:r>
              <a:rPr lang="en-US" sz="1800" dirty="0" smtClean="0"/>
              <a:t>”</a:t>
            </a:r>
          </a:p>
          <a:p>
            <a:pPr marL="457200" indent="-254000" fontAlgn="b">
              <a:defRPr/>
            </a:pPr>
            <a:r>
              <a:rPr lang="en-US" sz="1800" dirty="0" smtClean="0"/>
              <a:t>DESE Survey Highlights</a:t>
            </a:r>
            <a:endParaRPr lang="en-US" sz="1800" dirty="0"/>
          </a:p>
          <a:p>
            <a:pPr marL="457200" indent="-254000" fontAlgn="b"/>
            <a:r>
              <a:rPr lang="en-US" sz="1800" dirty="0"/>
              <a:t>BPS.org refresh (FAQ availability, resources, etc.)</a:t>
            </a:r>
          </a:p>
          <a:p>
            <a:pPr marL="457200" indent="-254000" fontAlgn="b">
              <a:defRPr/>
            </a:pPr>
            <a:r>
              <a:rPr lang="en-US" sz="1800" dirty="0"/>
              <a:t>PARCC Contact </a:t>
            </a:r>
            <a:r>
              <a:rPr lang="en-US" sz="1800" dirty="0" smtClean="0"/>
              <a:t>List Availability</a:t>
            </a:r>
            <a:endParaRPr lang="en-US" sz="1800" dirty="0"/>
          </a:p>
          <a:p>
            <a:pPr marL="457200" indent="-254000" fontAlgn="b">
              <a:defRPr/>
            </a:pPr>
            <a:r>
              <a:rPr lang="en-US" sz="1800" dirty="0"/>
              <a:t>PARCC Support Model </a:t>
            </a:r>
          </a:p>
          <a:p>
            <a:pPr marL="457200" indent="-254000" fontAlgn="b"/>
            <a:r>
              <a:rPr lang="en-US" sz="1800" dirty="0" smtClean="0"/>
              <a:t>Available Resources and Future Plans</a:t>
            </a:r>
          </a:p>
          <a:p>
            <a:pPr marL="457200" indent="-254000" fontAlgn="b"/>
            <a:r>
              <a:rPr lang="en-US" sz="1800" dirty="0"/>
              <a:t>Survey Request and Q&amp;A</a:t>
            </a:r>
          </a:p>
          <a:p>
            <a:pPr marL="457200" indent="-254000" fontAlgn="b"/>
            <a:endParaRPr lang="en-US" sz="1800" dirty="0"/>
          </a:p>
          <a:p>
            <a:pPr marL="457200" indent="-254000"/>
            <a:endParaRPr lang="en-US" sz="1800" dirty="0"/>
          </a:p>
        </p:txBody>
      </p:sp>
      <p:sp>
        <p:nvSpPr>
          <p:cNvPr id="4" name="Slide Number Placeholder 3"/>
          <p:cNvSpPr>
            <a:spLocks noGrp="1"/>
          </p:cNvSpPr>
          <p:nvPr>
            <p:ph type="sldNum" sz="quarter" idx="12"/>
          </p:nvPr>
        </p:nvSpPr>
        <p:spPr/>
        <p:txBody>
          <a:bodyPr/>
          <a:lstStyle/>
          <a:p>
            <a:fld id="{3D4FEF0B-4ADF-1E45-B132-ED9CCD3D09AC}" type="slidenum">
              <a:rPr lang="en-US" smtClean="0"/>
              <a:t>15</a:t>
            </a:fld>
            <a:endParaRPr lang="en-US"/>
          </a:p>
        </p:txBody>
      </p:sp>
      <p:sp>
        <p:nvSpPr>
          <p:cNvPr id="5" name="Shape 218"/>
          <p:cNvSpPr txBox="1"/>
          <p:nvPr/>
        </p:nvSpPr>
        <p:spPr>
          <a:xfrm>
            <a:off x="457200" y="674687"/>
            <a:ext cx="8229600" cy="7477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428BE3"/>
              </a:buClr>
              <a:buSzPct val="25000"/>
              <a:buFont typeface="Questrial"/>
              <a:buNone/>
            </a:pPr>
            <a:r>
              <a:rPr lang="en-US" sz="4000" b="1" dirty="0" smtClean="0">
                <a:solidFill>
                  <a:srgbClr val="428BE3"/>
                </a:solidFill>
                <a:latin typeface="Questrial"/>
                <a:ea typeface="Questrial"/>
                <a:cs typeface="Questrial"/>
                <a:sym typeface="Questrial"/>
              </a:rPr>
              <a:t>Agenda</a:t>
            </a:r>
            <a:endParaRPr lang="en-US" sz="4000" b="1" i="0" u="none" strike="noStrike" cap="none" baseline="0" dirty="0">
              <a:solidFill>
                <a:srgbClr val="428BE3"/>
              </a:solidFill>
              <a:latin typeface="Questrial"/>
              <a:ea typeface="Questrial"/>
              <a:cs typeface="Questrial"/>
              <a:sym typeface="Questrial"/>
            </a:endParaRPr>
          </a:p>
        </p:txBody>
      </p:sp>
    </p:spTree>
    <p:extLst>
      <p:ext uri="{BB962C8B-B14F-4D97-AF65-F5344CB8AC3E}">
        <p14:creationId xmlns:p14="http://schemas.microsoft.com/office/powerpoint/2010/main" val="152743171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218"/>
          <p:cNvSpPr txBox="1"/>
          <p:nvPr/>
        </p:nvSpPr>
        <p:spPr>
          <a:xfrm>
            <a:off x="457200" y="674687"/>
            <a:ext cx="8229600" cy="747711"/>
          </a:xfrm>
          <a:prstGeom prst="rect">
            <a:avLst/>
          </a:prstGeom>
          <a:noFill/>
          <a:ln>
            <a:noFill/>
          </a:ln>
        </p:spPr>
        <p:txBody>
          <a:bodyPr lIns="91425" tIns="45700" rIns="91425" bIns="45700" anchor="ctr" anchorCtr="0">
            <a:noAutofit/>
          </a:bodyPr>
          <a:lstStyle/>
          <a:p>
            <a:pPr lvl="0">
              <a:buClr>
                <a:srgbClr val="428BE3"/>
              </a:buClr>
              <a:buSzPct val="25000"/>
            </a:pPr>
            <a:r>
              <a:rPr lang="en-US" sz="4000" b="1" dirty="0" smtClean="0">
                <a:solidFill>
                  <a:srgbClr val="428BE3"/>
                </a:solidFill>
                <a:latin typeface="Questrial"/>
                <a:ea typeface="Questrial"/>
                <a:cs typeface="Questrial"/>
                <a:sym typeface="Questrial"/>
              </a:rPr>
              <a:t>BPS Website Refresh</a:t>
            </a:r>
            <a:endParaRPr lang="en-US" sz="4000" b="1" i="0" u="none" strike="noStrike" cap="none" baseline="0" dirty="0">
              <a:solidFill>
                <a:srgbClr val="428BE3"/>
              </a:solidFill>
              <a:latin typeface="Questrial"/>
              <a:ea typeface="Questrial"/>
              <a:cs typeface="Questrial"/>
              <a:sym typeface="Questria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889" y="2414159"/>
            <a:ext cx="8702223" cy="4345471"/>
          </a:xfrm>
          <a:prstGeom prst="rect">
            <a:avLst/>
          </a:prstGeom>
          <a:solidFill>
            <a:schemeClr val="tx1"/>
          </a:solidFill>
          <a:ln>
            <a:solidFill>
              <a:schemeClr val="tx1"/>
            </a:solidFill>
          </a:ln>
        </p:spPr>
      </p:pic>
      <p:sp>
        <p:nvSpPr>
          <p:cNvPr id="5" name="TextBox 4"/>
          <p:cNvSpPr txBox="1">
            <a:spLocks noChangeArrowheads="1"/>
          </p:cNvSpPr>
          <p:nvPr/>
        </p:nvSpPr>
        <p:spPr bwMode="auto">
          <a:xfrm>
            <a:off x="192485" y="1336941"/>
            <a:ext cx="875903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marL="0" indent="0" eaLnBrk="1" hangingPunct="1"/>
            <a:r>
              <a:rPr lang="en-US" sz="1600" b="1" dirty="0" err="1" smtClean="0"/>
              <a:t>www.bostonpublicschools.org</a:t>
            </a:r>
            <a:r>
              <a:rPr lang="en-US" sz="1600" b="1" dirty="0" smtClean="0"/>
              <a:t>/</a:t>
            </a:r>
            <a:r>
              <a:rPr lang="en-US" sz="1600" b="1" dirty="0" err="1" smtClean="0"/>
              <a:t>parcc</a:t>
            </a:r>
            <a:r>
              <a:rPr lang="en-US" sz="1600" b="1" dirty="0" smtClean="0"/>
              <a:t> </a:t>
            </a:r>
            <a:r>
              <a:rPr lang="en-US" sz="1600" i="1" dirty="0" smtClean="0"/>
              <a:t>has been updated with relevant PARCC information. Please explore the site and provide any suggestions to </a:t>
            </a:r>
            <a:r>
              <a:rPr lang="en-US" sz="1600" i="1" dirty="0" smtClean="0">
                <a:hlinkClick r:id="rId3"/>
              </a:rPr>
              <a:t>parcc@bostonpublicschools.org</a:t>
            </a:r>
            <a:r>
              <a:rPr lang="en-US" sz="1600" i="1" dirty="0" smtClean="0"/>
              <a:t>. </a:t>
            </a:r>
          </a:p>
          <a:p>
            <a:pPr marL="0" indent="0" eaLnBrk="1" hangingPunct="1"/>
            <a:endParaRPr lang="en-US" sz="1600" i="1" dirty="0"/>
          </a:p>
        </p:txBody>
      </p:sp>
      <p:sp>
        <p:nvSpPr>
          <p:cNvPr id="2" name="Rectangular Callout 1"/>
          <p:cNvSpPr/>
          <p:nvPr/>
        </p:nvSpPr>
        <p:spPr>
          <a:xfrm>
            <a:off x="2355969" y="5147156"/>
            <a:ext cx="2406531" cy="518058"/>
          </a:xfrm>
          <a:prstGeom prst="wedgeRectCallout">
            <a:avLst>
              <a:gd name="adj1" fmla="val -60592"/>
              <a:gd name="adj2" fmla="val 93325"/>
            </a:avLst>
          </a:prstGeom>
          <a:solidFill>
            <a:srgbClr val="C3D69B"/>
          </a:solidFill>
        </p:spPr>
        <p:style>
          <a:lnRef idx="1">
            <a:schemeClr val="accent1"/>
          </a:lnRef>
          <a:fillRef idx="3">
            <a:schemeClr val="accent1"/>
          </a:fillRef>
          <a:effectRef idx="2">
            <a:schemeClr val="accent1"/>
          </a:effectRef>
          <a:fontRef idx="minor">
            <a:schemeClr val="lt1"/>
          </a:fontRef>
        </p:style>
        <p:txBody>
          <a:bodyPr rtlCol="0" anchor="t"/>
          <a:lstStyle/>
          <a:p>
            <a:r>
              <a:rPr lang="en-US" sz="1050" b="1" dirty="0" smtClean="0">
                <a:solidFill>
                  <a:srgbClr val="000000"/>
                </a:solidFill>
              </a:rPr>
              <a:t>Update 3: </a:t>
            </a:r>
            <a:r>
              <a:rPr lang="en-US" sz="1050" dirty="0" smtClean="0">
                <a:solidFill>
                  <a:srgbClr val="000000"/>
                </a:solidFill>
              </a:rPr>
              <a:t>A calendar has been added for events and future releases</a:t>
            </a:r>
            <a:endParaRPr lang="en-US" sz="1050" dirty="0">
              <a:solidFill>
                <a:srgbClr val="000000"/>
              </a:solidFill>
            </a:endParaRPr>
          </a:p>
        </p:txBody>
      </p:sp>
      <p:sp>
        <p:nvSpPr>
          <p:cNvPr id="6" name="Rectangular Callout 5"/>
          <p:cNvSpPr/>
          <p:nvPr/>
        </p:nvSpPr>
        <p:spPr>
          <a:xfrm>
            <a:off x="2355969" y="2351818"/>
            <a:ext cx="2952631" cy="518058"/>
          </a:xfrm>
          <a:prstGeom prst="wedgeRectCallout">
            <a:avLst>
              <a:gd name="adj1" fmla="val -60592"/>
              <a:gd name="adj2" fmla="val 93325"/>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b="1" dirty="0" smtClean="0">
                <a:solidFill>
                  <a:schemeClr val="tx1"/>
                </a:solidFill>
              </a:rPr>
              <a:t>Update 1</a:t>
            </a:r>
            <a:r>
              <a:rPr lang="en-US" sz="1050" dirty="0" smtClean="0">
                <a:solidFill>
                  <a:schemeClr val="tx1"/>
                </a:solidFill>
              </a:rPr>
              <a:t>: An announcement section has been added for updates and communication</a:t>
            </a:r>
            <a:endParaRPr lang="en-US" sz="1050" dirty="0">
              <a:solidFill>
                <a:schemeClr val="tx1"/>
              </a:solidFill>
            </a:endParaRPr>
          </a:p>
        </p:txBody>
      </p:sp>
      <p:sp>
        <p:nvSpPr>
          <p:cNvPr id="7" name="Rectangular Callout 6"/>
          <p:cNvSpPr/>
          <p:nvPr/>
        </p:nvSpPr>
        <p:spPr>
          <a:xfrm>
            <a:off x="7213601" y="2414159"/>
            <a:ext cx="1930400" cy="518058"/>
          </a:xfrm>
          <a:prstGeom prst="wedgeRectCallout">
            <a:avLst>
              <a:gd name="adj1" fmla="val -34601"/>
              <a:gd name="adj2" fmla="val 85843"/>
            </a:avLst>
          </a:prstGeom>
          <a:solidFill>
            <a:srgbClr val="C3D69B"/>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50" b="1" dirty="0">
                <a:solidFill>
                  <a:schemeClr val="tx1"/>
                </a:solidFill>
              </a:rPr>
              <a:t>Update </a:t>
            </a:r>
            <a:r>
              <a:rPr lang="en-US" sz="1050" b="1" dirty="0" smtClean="0">
                <a:solidFill>
                  <a:schemeClr val="tx1"/>
                </a:solidFill>
              </a:rPr>
              <a:t>2: </a:t>
            </a:r>
            <a:r>
              <a:rPr lang="en-US" sz="1050" dirty="0" smtClean="0">
                <a:solidFill>
                  <a:schemeClr val="tx1"/>
                </a:solidFill>
              </a:rPr>
              <a:t>Quick links and resources have been added</a:t>
            </a:r>
            <a:endParaRPr lang="en-US" sz="1050" dirty="0">
              <a:solidFill>
                <a:schemeClr val="tx1"/>
              </a:solidFill>
            </a:endParaRPr>
          </a:p>
        </p:txBody>
      </p:sp>
      <p:sp>
        <p:nvSpPr>
          <p:cNvPr id="8" name="Slide Number Placeholder 3"/>
          <p:cNvSpPr>
            <a:spLocks noGrp="1"/>
          </p:cNvSpPr>
          <p:nvPr>
            <p:ph type="sldNum" sz="quarter" idx="12"/>
          </p:nvPr>
        </p:nvSpPr>
        <p:spPr>
          <a:xfrm>
            <a:off x="6553200" y="6356350"/>
            <a:ext cx="2133599" cy="365125"/>
          </a:xfrm>
        </p:spPr>
        <p:txBody>
          <a:bodyPr/>
          <a:lstStyle/>
          <a:p>
            <a:fld id="{3D4FEF0B-4ADF-1E45-B132-ED9CCD3D09AC}" type="slidenum">
              <a:rPr lang="en-US" smtClean="0"/>
              <a:t>16</a:t>
            </a:fld>
            <a:endParaRPr lang="en-US"/>
          </a:p>
        </p:txBody>
      </p:sp>
    </p:spTree>
    <p:extLst>
      <p:ext uri="{BB962C8B-B14F-4D97-AF65-F5344CB8AC3E}">
        <p14:creationId xmlns:p14="http://schemas.microsoft.com/office/powerpoint/2010/main" val="61661286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84200" y="3022600"/>
            <a:ext cx="5969000" cy="406400"/>
          </a:xfrm>
          <a:prstGeom prst="rect">
            <a:avLst/>
          </a:prstGeom>
          <a:solidFill>
            <a:schemeClr val="accent6">
              <a:lumMod val="40000"/>
              <a:lumOff val="60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p:txBody>
          <a:bodyPr/>
          <a:lstStyle/>
          <a:p>
            <a:pPr marL="457200" indent="-254000"/>
            <a:r>
              <a:rPr lang="en-US" sz="1800" dirty="0" smtClean="0"/>
              <a:t>PD Topics by Month</a:t>
            </a:r>
          </a:p>
          <a:p>
            <a:pPr marL="457200" indent="-254000" fontAlgn="b">
              <a:defRPr/>
            </a:pPr>
            <a:r>
              <a:rPr lang="en-US" sz="1800" dirty="0"/>
              <a:t>“What You Need to Do Now</a:t>
            </a:r>
            <a:r>
              <a:rPr lang="en-US" sz="1800" dirty="0" smtClean="0"/>
              <a:t>”</a:t>
            </a:r>
          </a:p>
          <a:p>
            <a:pPr marL="457200" indent="-254000" fontAlgn="b">
              <a:defRPr/>
            </a:pPr>
            <a:r>
              <a:rPr lang="en-US" sz="1800" dirty="0" smtClean="0"/>
              <a:t>DESE Survey Highlights</a:t>
            </a:r>
            <a:endParaRPr lang="en-US" sz="1800" dirty="0"/>
          </a:p>
          <a:p>
            <a:pPr marL="457200" indent="-254000" fontAlgn="b"/>
            <a:r>
              <a:rPr lang="en-US" sz="1800" dirty="0"/>
              <a:t>BPS.org refresh (FAQ availability, resources, etc.)</a:t>
            </a:r>
          </a:p>
          <a:p>
            <a:pPr marL="457200" indent="-254000" fontAlgn="b">
              <a:defRPr/>
            </a:pPr>
            <a:r>
              <a:rPr lang="en-US" sz="1800" dirty="0"/>
              <a:t>PARCC Contact </a:t>
            </a:r>
            <a:r>
              <a:rPr lang="en-US" sz="1800" dirty="0" smtClean="0"/>
              <a:t>List Availability</a:t>
            </a:r>
            <a:endParaRPr lang="en-US" sz="1800" dirty="0"/>
          </a:p>
          <a:p>
            <a:pPr marL="457200" indent="-254000" fontAlgn="b">
              <a:defRPr/>
            </a:pPr>
            <a:r>
              <a:rPr lang="en-US" sz="1800" dirty="0"/>
              <a:t>PARCC Support Model </a:t>
            </a:r>
          </a:p>
          <a:p>
            <a:pPr marL="457200" indent="-254000" fontAlgn="b"/>
            <a:r>
              <a:rPr lang="en-US" sz="1800" dirty="0" smtClean="0"/>
              <a:t>Available Resources and Future Plans</a:t>
            </a:r>
          </a:p>
          <a:p>
            <a:pPr marL="457200" indent="-254000" fontAlgn="b"/>
            <a:r>
              <a:rPr lang="en-US" sz="1800" dirty="0"/>
              <a:t>Survey Request and </a:t>
            </a:r>
            <a:r>
              <a:rPr lang="en-US" sz="1800" dirty="0" smtClean="0"/>
              <a:t>Q&amp;A</a:t>
            </a:r>
            <a:endParaRPr lang="en-US" sz="1800" dirty="0"/>
          </a:p>
          <a:p>
            <a:pPr marL="457200" indent="-254000"/>
            <a:endParaRPr lang="en-US" sz="1800" dirty="0"/>
          </a:p>
        </p:txBody>
      </p:sp>
      <p:sp>
        <p:nvSpPr>
          <p:cNvPr id="4" name="Slide Number Placeholder 3"/>
          <p:cNvSpPr>
            <a:spLocks noGrp="1"/>
          </p:cNvSpPr>
          <p:nvPr>
            <p:ph type="sldNum" sz="quarter" idx="12"/>
          </p:nvPr>
        </p:nvSpPr>
        <p:spPr/>
        <p:txBody>
          <a:bodyPr/>
          <a:lstStyle/>
          <a:p>
            <a:fld id="{3D4FEF0B-4ADF-1E45-B132-ED9CCD3D09AC}" type="slidenum">
              <a:rPr lang="en-US" smtClean="0"/>
              <a:t>17</a:t>
            </a:fld>
            <a:endParaRPr lang="en-US"/>
          </a:p>
        </p:txBody>
      </p:sp>
      <p:sp>
        <p:nvSpPr>
          <p:cNvPr id="5" name="Shape 218"/>
          <p:cNvSpPr txBox="1"/>
          <p:nvPr/>
        </p:nvSpPr>
        <p:spPr>
          <a:xfrm>
            <a:off x="457200" y="674687"/>
            <a:ext cx="8229600" cy="7477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428BE3"/>
              </a:buClr>
              <a:buSzPct val="25000"/>
              <a:buFont typeface="Questrial"/>
              <a:buNone/>
            </a:pPr>
            <a:r>
              <a:rPr lang="en-US" sz="4000" b="1" dirty="0" smtClean="0">
                <a:solidFill>
                  <a:srgbClr val="428BE3"/>
                </a:solidFill>
                <a:latin typeface="Questrial"/>
                <a:ea typeface="Questrial"/>
                <a:cs typeface="Questrial"/>
                <a:sym typeface="Questrial"/>
              </a:rPr>
              <a:t>Agenda</a:t>
            </a:r>
            <a:endParaRPr lang="en-US" sz="4000" b="1" i="0" u="none" strike="noStrike" cap="none" baseline="0" dirty="0">
              <a:solidFill>
                <a:srgbClr val="428BE3"/>
              </a:solidFill>
              <a:latin typeface="Questrial"/>
              <a:ea typeface="Questrial"/>
              <a:cs typeface="Questrial"/>
              <a:sym typeface="Questrial"/>
            </a:endParaRPr>
          </a:p>
        </p:txBody>
      </p:sp>
    </p:spTree>
    <p:extLst>
      <p:ext uri="{BB962C8B-B14F-4D97-AF65-F5344CB8AC3E}">
        <p14:creationId xmlns:p14="http://schemas.microsoft.com/office/powerpoint/2010/main" val="198853162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218"/>
          <p:cNvSpPr txBox="1"/>
          <p:nvPr/>
        </p:nvSpPr>
        <p:spPr>
          <a:xfrm>
            <a:off x="457200" y="674687"/>
            <a:ext cx="8229600" cy="7477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428BE3"/>
              </a:buClr>
              <a:buSzPct val="25000"/>
              <a:buFont typeface="Questrial"/>
              <a:buNone/>
            </a:pPr>
            <a:r>
              <a:rPr lang="en-US" sz="4000" b="1" dirty="0" smtClean="0">
                <a:solidFill>
                  <a:srgbClr val="428BE3"/>
                </a:solidFill>
                <a:latin typeface="Questrial"/>
                <a:ea typeface="Questrial"/>
                <a:cs typeface="Questrial"/>
                <a:sym typeface="Questrial"/>
              </a:rPr>
              <a:t>PARCC Contact List Availability</a:t>
            </a:r>
            <a:endParaRPr lang="en-US" sz="4000" b="1" i="0" u="none" strike="noStrike" cap="none" baseline="0" dirty="0">
              <a:solidFill>
                <a:srgbClr val="428BE3"/>
              </a:solidFill>
              <a:latin typeface="Questrial"/>
              <a:ea typeface="Questrial"/>
              <a:cs typeface="Questrial"/>
              <a:sym typeface="Questrial"/>
            </a:endParaRPr>
          </a:p>
        </p:txBody>
      </p:sp>
      <p:sp>
        <p:nvSpPr>
          <p:cNvPr id="7" name="TextBox 6"/>
          <p:cNvSpPr txBox="1">
            <a:spLocks noChangeArrowheads="1"/>
          </p:cNvSpPr>
          <p:nvPr/>
        </p:nvSpPr>
        <p:spPr bwMode="auto">
          <a:xfrm>
            <a:off x="192485" y="1336941"/>
            <a:ext cx="8759031"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marL="0" indent="0" eaLnBrk="1" hangingPunct="1"/>
            <a:r>
              <a:rPr lang="en-US" sz="1600" i="1" dirty="0" smtClean="0"/>
              <a:t>We have complied a list of schools who have taken the field test in the 2013-2014 school year. Network Superintendents have this list. </a:t>
            </a:r>
          </a:p>
          <a:p>
            <a:pPr marL="0" indent="0" eaLnBrk="1" hangingPunct="1"/>
            <a:endParaRPr lang="en-US" sz="1600" i="1" dirty="0"/>
          </a:p>
          <a:p>
            <a:pPr marL="0" indent="0" eaLnBrk="1" hangingPunct="1"/>
            <a:r>
              <a:rPr lang="en-US" sz="1600" i="1" dirty="0" smtClean="0"/>
              <a:t>When necessary, please contact a school in your Network for any advice/suggestions. If possible, please coordinate a group Q&amp;A to be mindful of time. </a:t>
            </a:r>
            <a:endParaRPr lang="en-US" sz="1400" i="1" dirty="0"/>
          </a:p>
        </p:txBody>
      </p:sp>
      <p:sp>
        <p:nvSpPr>
          <p:cNvPr id="8" name="Slide Number Placeholder 3"/>
          <p:cNvSpPr>
            <a:spLocks noGrp="1"/>
          </p:cNvSpPr>
          <p:nvPr>
            <p:ph type="sldNum" sz="quarter" idx="12"/>
          </p:nvPr>
        </p:nvSpPr>
        <p:spPr>
          <a:xfrm>
            <a:off x="6553200" y="6356350"/>
            <a:ext cx="2133599" cy="365125"/>
          </a:xfrm>
        </p:spPr>
        <p:txBody>
          <a:bodyPr/>
          <a:lstStyle/>
          <a:p>
            <a:fld id="{3D4FEF0B-4ADF-1E45-B132-ED9CCD3D09AC}" type="slidenum">
              <a:rPr lang="en-US" smtClean="0"/>
              <a:t>18</a:t>
            </a:fld>
            <a:endParaRPr lang="en-US"/>
          </a:p>
        </p:txBody>
      </p:sp>
    </p:spTree>
    <p:extLst>
      <p:ext uri="{BB962C8B-B14F-4D97-AF65-F5344CB8AC3E}">
        <p14:creationId xmlns:p14="http://schemas.microsoft.com/office/powerpoint/2010/main" val="234916390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4200" y="1625600"/>
            <a:ext cx="5969000" cy="406400"/>
          </a:xfrm>
          <a:prstGeom prst="rect">
            <a:avLst/>
          </a:prstGeom>
          <a:solidFill>
            <a:schemeClr val="accent6">
              <a:lumMod val="40000"/>
              <a:lumOff val="60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p:txBody>
          <a:bodyPr/>
          <a:lstStyle/>
          <a:p>
            <a:pPr marL="457200" indent="-254000"/>
            <a:r>
              <a:rPr lang="en-US" sz="1800" dirty="0" smtClean="0"/>
              <a:t>PD Topics by Month</a:t>
            </a:r>
          </a:p>
          <a:p>
            <a:pPr marL="457200" indent="-254000" fontAlgn="b">
              <a:defRPr/>
            </a:pPr>
            <a:r>
              <a:rPr lang="en-US" sz="1800" dirty="0"/>
              <a:t>“What You Need to Do Now</a:t>
            </a:r>
            <a:r>
              <a:rPr lang="en-US" sz="1800" dirty="0" smtClean="0"/>
              <a:t>”</a:t>
            </a:r>
          </a:p>
          <a:p>
            <a:pPr marL="457200" indent="-254000" fontAlgn="b">
              <a:defRPr/>
            </a:pPr>
            <a:r>
              <a:rPr lang="en-US" sz="1800" dirty="0" smtClean="0"/>
              <a:t>DESE Survey Highlights</a:t>
            </a:r>
            <a:endParaRPr lang="en-US" sz="1800" dirty="0"/>
          </a:p>
          <a:p>
            <a:pPr marL="457200" indent="-254000" fontAlgn="b"/>
            <a:r>
              <a:rPr lang="en-US" sz="1800" dirty="0"/>
              <a:t>BPS.org refresh (FAQ availability, resources, etc.)</a:t>
            </a:r>
          </a:p>
          <a:p>
            <a:pPr marL="457200" indent="-254000" fontAlgn="b">
              <a:defRPr/>
            </a:pPr>
            <a:r>
              <a:rPr lang="en-US" sz="1800" dirty="0"/>
              <a:t>PARCC Contact </a:t>
            </a:r>
            <a:r>
              <a:rPr lang="en-US" sz="1800" dirty="0" smtClean="0"/>
              <a:t>List Availability</a:t>
            </a:r>
            <a:endParaRPr lang="en-US" sz="1800" dirty="0"/>
          </a:p>
          <a:p>
            <a:pPr marL="457200" indent="-254000" fontAlgn="b">
              <a:defRPr/>
            </a:pPr>
            <a:r>
              <a:rPr lang="en-US" sz="1800" dirty="0"/>
              <a:t>PARCC Support Model </a:t>
            </a:r>
          </a:p>
          <a:p>
            <a:pPr marL="457200" indent="-254000" fontAlgn="b"/>
            <a:r>
              <a:rPr lang="en-US" sz="1800" dirty="0" smtClean="0"/>
              <a:t>Available </a:t>
            </a:r>
            <a:r>
              <a:rPr lang="en-US" sz="1800" dirty="0"/>
              <a:t>Resources Now (e.g. practice tests</a:t>
            </a:r>
            <a:r>
              <a:rPr lang="en-US" sz="1800" dirty="0" smtClean="0"/>
              <a:t>)</a:t>
            </a:r>
          </a:p>
          <a:p>
            <a:pPr marL="457200" indent="-254000" fontAlgn="b"/>
            <a:r>
              <a:rPr lang="en-US" sz="1800" dirty="0" smtClean="0"/>
              <a:t>Survey Request and Q&amp;A</a:t>
            </a:r>
            <a:endParaRPr lang="en-US" sz="1800" dirty="0"/>
          </a:p>
          <a:p>
            <a:pPr marL="457200" indent="-254000"/>
            <a:endParaRPr lang="en-US" sz="1800" dirty="0"/>
          </a:p>
        </p:txBody>
      </p:sp>
      <p:sp>
        <p:nvSpPr>
          <p:cNvPr id="4" name="Slide Number Placeholder 3"/>
          <p:cNvSpPr>
            <a:spLocks noGrp="1"/>
          </p:cNvSpPr>
          <p:nvPr>
            <p:ph type="sldNum" sz="quarter" idx="12"/>
          </p:nvPr>
        </p:nvSpPr>
        <p:spPr/>
        <p:txBody>
          <a:bodyPr/>
          <a:lstStyle/>
          <a:p>
            <a:fld id="{3D4FEF0B-4ADF-1E45-B132-ED9CCD3D09AC}" type="slidenum">
              <a:rPr lang="en-US" smtClean="0"/>
              <a:t>1</a:t>
            </a:fld>
            <a:endParaRPr lang="en-US"/>
          </a:p>
        </p:txBody>
      </p:sp>
      <p:sp>
        <p:nvSpPr>
          <p:cNvPr id="5" name="Shape 218"/>
          <p:cNvSpPr txBox="1"/>
          <p:nvPr/>
        </p:nvSpPr>
        <p:spPr>
          <a:xfrm>
            <a:off x="457200" y="674687"/>
            <a:ext cx="8229600" cy="7477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428BE3"/>
              </a:buClr>
              <a:buSzPct val="25000"/>
              <a:buFont typeface="Questrial"/>
              <a:buNone/>
            </a:pPr>
            <a:r>
              <a:rPr lang="en-US" sz="4000" b="1" dirty="0" smtClean="0">
                <a:solidFill>
                  <a:srgbClr val="428BE3"/>
                </a:solidFill>
                <a:latin typeface="Questrial"/>
                <a:ea typeface="Questrial"/>
                <a:cs typeface="Questrial"/>
                <a:sym typeface="Questrial"/>
              </a:rPr>
              <a:t>Agenda</a:t>
            </a:r>
            <a:endParaRPr lang="en-US" sz="4000" b="1" i="0" u="none" strike="noStrike" cap="none" baseline="0" dirty="0">
              <a:solidFill>
                <a:srgbClr val="428BE3"/>
              </a:solidFill>
              <a:latin typeface="Questrial"/>
              <a:ea typeface="Questrial"/>
              <a:cs typeface="Questrial"/>
              <a:sym typeface="Questrial"/>
            </a:endParaRPr>
          </a:p>
        </p:txBody>
      </p:sp>
    </p:spTree>
    <p:extLst>
      <p:ext uri="{BB962C8B-B14F-4D97-AF65-F5344CB8AC3E}">
        <p14:creationId xmlns:p14="http://schemas.microsoft.com/office/powerpoint/2010/main" val="180474540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84200" y="3357880"/>
            <a:ext cx="5969000" cy="406400"/>
          </a:xfrm>
          <a:prstGeom prst="rect">
            <a:avLst/>
          </a:prstGeom>
          <a:solidFill>
            <a:schemeClr val="accent6">
              <a:lumMod val="60000"/>
              <a:lumOff val="40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p:txBody>
          <a:bodyPr/>
          <a:lstStyle/>
          <a:p>
            <a:pPr marL="457200" indent="-254000"/>
            <a:r>
              <a:rPr lang="en-US" sz="1800" dirty="0" smtClean="0"/>
              <a:t>PD Topics by Month</a:t>
            </a:r>
          </a:p>
          <a:p>
            <a:pPr marL="457200" indent="-254000" fontAlgn="b">
              <a:defRPr/>
            </a:pPr>
            <a:r>
              <a:rPr lang="en-US" sz="1800" dirty="0"/>
              <a:t>“What You Need to Do Now</a:t>
            </a:r>
            <a:r>
              <a:rPr lang="en-US" sz="1800" dirty="0" smtClean="0"/>
              <a:t>”</a:t>
            </a:r>
          </a:p>
          <a:p>
            <a:pPr marL="457200" indent="-254000" fontAlgn="b">
              <a:defRPr/>
            </a:pPr>
            <a:r>
              <a:rPr lang="en-US" sz="1800" dirty="0" smtClean="0"/>
              <a:t>DESE Survey Highlights</a:t>
            </a:r>
            <a:endParaRPr lang="en-US" sz="1800" dirty="0"/>
          </a:p>
          <a:p>
            <a:pPr marL="457200" indent="-254000" fontAlgn="b"/>
            <a:r>
              <a:rPr lang="en-US" sz="1800" dirty="0"/>
              <a:t>BPS.org refresh (FAQ availability, resources, etc.)</a:t>
            </a:r>
          </a:p>
          <a:p>
            <a:pPr marL="457200" indent="-254000" fontAlgn="b">
              <a:defRPr/>
            </a:pPr>
            <a:r>
              <a:rPr lang="en-US" sz="1800" dirty="0"/>
              <a:t>PARCC Contact </a:t>
            </a:r>
            <a:r>
              <a:rPr lang="en-US" sz="1800" dirty="0" smtClean="0"/>
              <a:t>List Availability</a:t>
            </a:r>
            <a:endParaRPr lang="en-US" sz="1800" dirty="0"/>
          </a:p>
          <a:p>
            <a:pPr marL="457200" indent="-254000" fontAlgn="b">
              <a:defRPr/>
            </a:pPr>
            <a:r>
              <a:rPr lang="en-US" sz="1800" dirty="0"/>
              <a:t>PARCC Support Model </a:t>
            </a:r>
          </a:p>
          <a:p>
            <a:pPr marL="457200" indent="-254000" fontAlgn="b"/>
            <a:r>
              <a:rPr lang="en-US" sz="1800" dirty="0" smtClean="0"/>
              <a:t>Available Resources and Future Plans</a:t>
            </a:r>
          </a:p>
          <a:p>
            <a:pPr marL="457200" indent="-254000" fontAlgn="b"/>
            <a:r>
              <a:rPr lang="en-US" sz="1800" dirty="0"/>
              <a:t>Survey Request and Q&amp;A</a:t>
            </a:r>
          </a:p>
          <a:p>
            <a:pPr marL="457200" indent="-254000" fontAlgn="b"/>
            <a:endParaRPr lang="en-US" sz="1800" dirty="0"/>
          </a:p>
          <a:p>
            <a:pPr marL="457200" indent="-254000"/>
            <a:endParaRPr lang="en-US" sz="1800" dirty="0"/>
          </a:p>
        </p:txBody>
      </p:sp>
      <p:sp>
        <p:nvSpPr>
          <p:cNvPr id="4" name="Slide Number Placeholder 3"/>
          <p:cNvSpPr>
            <a:spLocks noGrp="1"/>
          </p:cNvSpPr>
          <p:nvPr>
            <p:ph type="sldNum" sz="quarter" idx="12"/>
          </p:nvPr>
        </p:nvSpPr>
        <p:spPr/>
        <p:txBody>
          <a:bodyPr/>
          <a:lstStyle/>
          <a:p>
            <a:fld id="{3D4FEF0B-4ADF-1E45-B132-ED9CCD3D09AC}" type="slidenum">
              <a:rPr lang="en-US" smtClean="0"/>
              <a:t>19</a:t>
            </a:fld>
            <a:endParaRPr lang="en-US"/>
          </a:p>
        </p:txBody>
      </p:sp>
      <p:sp>
        <p:nvSpPr>
          <p:cNvPr id="5" name="Shape 218"/>
          <p:cNvSpPr txBox="1"/>
          <p:nvPr/>
        </p:nvSpPr>
        <p:spPr>
          <a:xfrm>
            <a:off x="457200" y="674687"/>
            <a:ext cx="8229600" cy="7477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428BE3"/>
              </a:buClr>
              <a:buSzPct val="25000"/>
              <a:buFont typeface="Questrial"/>
              <a:buNone/>
            </a:pPr>
            <a:r>
              <a:rPr lang="en-US" sz="4000" b="1" dirty="0" smtClean="0">
                <a:solidFill>
                  <a:srgbClr val="428BE3"/>
                </a:solidFill>
                <a:latin typeface="Questrial"/>
                <a:ea typeface="Questrial"/>
                <a:cs typeface="Questrial"/>
                <a:sym typeface="Questrial"/>
              </a:rPr>
              <a:t>Agenda</a:t>
            </a:r>
            <a:endParaRPr lang="en-US" sz="4000" b="1" i="0" u="none" strike="noStrike" cap="none" baseline="0" dirty="0">
              <a:solidFill>
                <a:srgbClr val="428BE3"/>
              </a:solidFill>
              <a:latin typeface="Questrial"/>
              <a:ea typeface="Questrial"/>
              <a:cs typeface="Questrial"/>
              <a:sym typeface="Questrial"/>
            </a:endParaRPr>
          </a:p>
        </p:txBody>
      </p:sp>
    </p:spTree>
    <p:extLst>
      <p:ext uri="{BB962C8B-B14F-4D97-AF65-F5344CB8AC3E}">
        <p14:creationId xmlns:p14="http://schemas.microsoft.com/office/powerpoint/2010/main" val="53583378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D4FEF0B-4ADF-1E45-B132-ED9CCD3D09AC}" type="slidenum">
              <a:rPr lang="en-US" smtClean="0"/>
              <a:t>20</a:t>
            </a:fld>
            <a:endParaRPr lang="en-US"/>
          </a:p>
        </p:txBody>
      </p:sp>
      <p:grpSp>
        <p:nvGrpSpPr>
          <p:cNvPr id="206" name="Group 205"/>
          <p:cNvGrpSpPr/>
          <p:nvPr/>
        </p:nvGrpSpPr>
        <p:grpSpPr>
          <a:xfrm>
            <a:off x="997575" y="2524072"/>
            <a:ext cx="7148850" cy="3629000"/>
            <a:chOff x="1309350" y="2171230"/>
            <a:chExt cx="7148850" cy="3629000"/>
          </a:xfrm>
        </p:grpSpPr>
        <p:sp>
          <p:nvSpPr>
            <p:cNvPr id="5" name="Rectangle 21"/>
            <p:cNvSpPr>
              <a:spLocks noChangeArrowheads="1"/>
            </p:cNvSpPr>
            <p:nvPr/>
          </p:nvSpPr>
          <p:spPr bwMode="auto">
            <a:xfrm>
              <a:off x="1433450" y="3819030"/>
              <a:ext cx="365760" cy="457200"/>
            </a:xfrm>
            <a:prstGeom prst="rect">
              <a:avLst/>
            </a:prstGeom>
            <a:solidFill>
              <a:srgbClr val="E4E7E7"/>
            </a:solidFill>
            <a:ln w="6350">
              <a:noFill/>
              <a:miter lim="800000"/>
              <a:headEnd/>
              <a:tailEnd/>
            </a:ln>
            <a:effectLst/>
          </p:spPr>
          <p:txBody>
            <a:bodyPr lIns="72000" tIns="72000" rIns="72000" bIns="72000" anchor="ctr"/>
            <a:lstStyle/>
            <a:p>
              <a:pPr algn="ctr" eaLnBrk="0" hangingPunct="0"/>
              <a:endParaRPr lang="en-US" sz="1200" dirty="0">
                <a:solidFill>
                  <a:schemeClr val="tx1"/>
                </a:solidFill>
              </a:endParaRPr>
            </a:p>
          </p:txBody>
        </p:sp>
        <p:sp>
          <p:nvSpPr>
            <p:cNvPr id="6" name="Rectangle 22"/>
            <p:cNvSpPr>
              <a:spLocks noChangeArrowheads="1"/>
            </p:cNvSpPr>
            <p:nvPr/>
          </p:nvSpPr>
          <p:spPr bwMode="auto">
            <a:xfrm>
              <a:off x="1827910" y="3819030"/>
              <a:ext cx="365760" cy="457200"/>
            </a:xfrm>
            <a:prstGeom prst="rect">
              <a:avLst/>
            </a:prstGeom>
            <a:solidFill>
              <a:srgbClr val="E4E7E7"/>
            </a:solidFill>
            <a:ln w="6350">
              <a:noFill/>
              <a:miter lim="800000"/>
              <a:headEnd/>
              <a:tailEnd/>
            </a:ln>
            <a:effectLst/>
          </p:spPr>
          <p:txBody>
            <a:bodyPr lIns="72000" tIns="72000" rIns="72000" bIns="72000" anchor="ctr"/>
            <a:lstStyle/>
            <a:p>
              <a:pPr algn="ctr" eaLnBrk="0" hangingPunct="0"/>
              <a:endParaRPr lang="en-US" sz="1200" dirty="0">
                <a:solidFill>
                  <a:schemeClr val="tx1"/>
                </a:solidFill>
              </a:endParaRPr>
            </a:p>
          </p:txBody>
        </p:sp>
        <p:sp>
          <p:nvSpPr>
            <p:cNvPr id="7" name="Rectangle 5"/>
            <p:cNvSpPr>
              <a:spLocks noChangeArrowheads="1"/>
            </p:cNvSpPr>
            <p:nvPr/>
          </p:nvSpPr>
          <p:spPr bwMode="auto">
            <a:xfrm>
              <a:off x="3543236" y="2171230"/>
              <a:ext cx="1446212" cy="485775"/>
            </a:xfrm>
            <a:prstGeom prst="rect">
              <a:avLst/>
            </a:prstGeom>
            <a:solidFill>
              <a:schemeClr val="accent1"/>
            </a:solidFill>
            <a:ln w="6350">
              <a:noFill/>
              <a:miter lim="800000"/>
              <a:headEnd/>
              <a:tailEnd/>
            </a:ln>
            <a:effectLst/>
          </p:spPr>
          <p:txBody>
            <a:bodyPr lIns="72000" tIns="72000" rIns="72000" bIns="72000" anchor="ctr"/>
            <a:lstStyle/>
            <a:p>
              <a:pPr algn="ctr" eaLnBrk="0" hangingPunct="0"/>
              <a:r>
                <a:rPr lang="en-GB" sz="1200" b="1" dirty="0" smtClean="0">
                  <a:solidFill>
                    <a:schemeClr val="bg1"/>
                  </a:solidFill>
                </a:rPr>
                <a:t>Central Office</a:t>
              </a:r>
              <a:endParaRPr lang="en-US" sz="1200" b="1" dirty="0">
                <a:solidFill>
                  <a:schemeClr val="bg1"/>
                </a:solidFill>
              </a:endParaRPr>
            </a:p>
          </p:txBody>
        </p:sp>
        <p:sp>
          <p:nvSpPr>
            <p:cNvPr id="8" name="Rectangle 9"/>
            <p:cNvSpPr>
              <a:spLocks noChangeArrowheads="1"/>
            </p:cNvSpPr>
            <p:nvPr/>
          </p:nvSpPr>
          <p:spPr bwMode="auto">
            <a:xfrm>
              <a:off x="3901440" y="2961780"/>
              <a:ext cx="731520" cy="474662"/>
            </a:xfrm>
            <a:prstGeom prst="rect">
              <a:avLst/>
            </a:prstGeom>
            <a:solidFill>
              <a:srgbClr val="EEAA00"/>
            </a:solidFill>
            <a:ln w="6350">
              <a:noFill/>
              <a:miter lim="800000"/>
              <a:headEnd/>
              <a:tailEnd/>
            </a:ln>
            <a:effectLst/>
          </p:spPr>
          <p:txBody>
            <a:bodyPr lIns="0" tIns="0" rIns="0" bIns="0" anchor="ctr"/>
            <a:lstStyle/>
            <a:p>
              <a:pPr algn="ctr" eaLnBrk="0" hangingPunct="0"/>
              <a:r>
                <a:rPr lang="en-GB" sz="1100" b="1" dirty="0" smtClean="0">
                  <a:solidFill>
                    <a:schemeClr val="bg1"/>
                  </a:solidFill>
                </a:rPr>
                <a:t>DNA</a:t>
              </a:r>
              <a:endParaRPr lang="en-US" sz="1100" b="1" dirty="0">
                <a:solidFill>
                  <a:schemeClr val="bg1"/>
                </a:solidFill>
              </a:endParaRPr>
            </a:p>
          </p:txBody>
        </p:sp>
        <p:sp>
          <p:nvSpPr>
            <p:cNvPr id="9" name="Rectangle 29"/>
            <p:cNvSpPr>
              <a:spLocks noChangeArrowheads="1"/>
            </p:cNvSpPr>
            <p:nvPr/>
          </p:nvSpPr>
          <p:spPr bwMode="auto">
            <a:xfrm>
              <a:off x="5537200" y="2961780"/>
              <a:ext cx="731520" cy="476250"/>
            </a:xfrm>
            <a:prstGeom prst="rect">
              <a:avLst/>
            </a:prstGeom>
            <a:solidFill>
              <a:srgbClr val="EEAA00"/>
            </a:solidFill>
            <a:ln w="6350">
              <a:noFill/>
              <a:miter lim="800000"/>
              <a:headEnd/>
              <a:tailEnd/>
            </a:ln>
            <a:effectLst/>
          </p:spPr>
          <p:txBody>
            <a:bodyPr lIns="0" tIns="0" rIns="0" bIns="0" anchor="ctr"/>
            <a:lstStyle/>
            <a:p>
              <a:pPr algn="ctr" eaLnBrk="0" hangingPunct="0"/>
              <a:r>
                <a:rPr lang="en-GB" sz="1100" b="1" dirty="0" smtClean="0">
                  <a:solidFill>
                    <a:schemeClr val="bg1"/>
                  </a:solidFill>
                </a:rPr>
                <a:t>DNA</a:t>
              </a:r>
              <a:endParaRPr lang="en-US" sz="1100" b="1" dirty="0">
                <a:solidFill>
                  <a:schemeClr val="bg1"/>
                </a:solidFill>
              </a:endParaRPr>
            </a:p>
          </p:txBody>
        </p:sp>
        <p:sp>
          <p:nvSpPr>
            <p:cNvPr id="10" name="Rectangle 30"/>
            <p:cNvSpPr>
              <a:spLocks noChangeArrowheads="1"/>
            </p:cNvSpPr>
            <p:nvPr/>
          </p:nvSpPr>
          <p:spPr bwMode="auto">
            <a:xfrm>
              <a:off x="4719320" y="2961780"/>
              <a:ext cx="731520" cy="476250"/>
            </a:xfrm>
            <a:prstGeom prst="rect">
              <a:avLst/>
            </a:prstGeom>
            <a:solidFill>
              <a:srgbClr val="EEAA00"/>
            </a:solidFill>
            <a:ln w="6350">
              <a:noFill/>
              <a:miter lim="800000"/>
              <a:headEnd/>
              <a:tailEnd/>
            </a:ln>
            <a:effectLst/>
          </p:spPr>
          <p:txBody>
            <a:bodyPr lIns="0" tIns="0" rIns="0" bIns="0" anchor="ctr"/>
            <a:lstStyle/>
            <a:p>
              <a:pPr algn="ctr" eaLnBrk="0" hangingPunct="0"/>
              <a:r>
                <a:rPr lang="en-GB" sz="1100" b="1" dirty="0" smtClean="0">
                  <a:solidFill>
                    <a:schemeClr val="bg1"/>
                  </a:solidFill>
                </a:rPr>
                <a:t>DNA</a:t>
              </a:r>
              <a:endParaRPr lang="en-US" sz="1100" b="1" dirty="0">
                <a:solidFill>
                  <a:schemeClr val="bg1"/>
                </a:solidFill>
              </a:endParaRPr>
            </a:p>
          </p:txBody>
        </p:sp>
        <p:sp>
          <p:nvSpPr>
            <p:cNvPr id="11" name="Rectangle 31"/>
            <p:cNvSpPr>
              <a:spLocks noChangeArrowheads="1"/>
            </p:cNvSpPr>
            <p:nvPr/>
          </p:nvSpPr>
          <p:spPr bwMode="auto">
            <a:xfrm>
              <a:off x="6355080" y="2961780"/>
              <a:ext cx="731520" cy="476250"/>
            </a:xfrm>
            <a:prstGeom prst="rect">
              <a:avLst/>
            </a:prstGeom>
            <a:solidFill>
              <a:srgbClr val="EEAA00"/>
            </a:solidFill>
            <a:ln w="6350">
              <a:noFill/>
              <a:miter lim="800000"/>
              <a:headEnd/>
              <a:tailEnd/>
            </a:ln>
            <a:effectLst/>
          </p:spPr>
          <p:txBody>
            <a:bodyPr lIns="0" tIns="0" rIns="0" bIns="0" anchor="ctr"/>
            <a:lstStyle/>
            <a:p>
              <a:pPr algn="ctr" eaLnBrk="0" hangingPunct="0"/>
              <a:r>
                <a:rPr lang="en-GB" sz="1100" b="1" dirty="0" smtClean="0">
                  <a:solidFill>
                    <a:schemeClr val="bg1"/>
                  </a:solidFill>
                </a:rPr>
                <a:t>DNA</a:t>
              </a:r>
              <a:endParaRPr lang="en-US" sz="1100" b="1" dirty="0">
                <a:solidFill>
                  <a:schemeClr val="bg1"/>
                </a:solidFill>
              </a:endParaRPr>
            </a:p>
          </p:txBody>
        </p:sp>
        <p:sp>
          <p:nvSpPr>
            <p:cNvPr id="12" name="Rectangle 9"/>
            <p:cNvSpPr>
              <a:spLocks noChangeArrowheads="1"/>
            </p:cNvSpPr>
            <p:nvPr/>
          </p:nvSpPr>
          <p:spPr bwMode="auto">
            <a:xfrm>
              <a:off x="2265680" y="2961780"/>
              <a:ext cx="731520" cy="474662"/>
            </a:xfrm>
            <a:prstGeom prst="rect">
              <a:avLst/>
            </a:prstGeom>
            <a:solidFill>
              <a:srgbClr val="EEAA00"/>
            </a:solidFill>
            <a:ln w="6350">
              <a:noFill/>
              <a:miter lim="800000"/>
              <a:headEnd/>
              <a:tailEnd/>
            </a:ln>
            <a:effectLst/>
          </p:spPr>
          <p:txBody>
            <a:bodyPr lIns="0" tIns="0" rIns="0" bIns="0" anchor="ctr"/>
            <a:lstStyle/>
            <a:p>
              <a:pPr algn="ctr" eaLnBrk="0" hangingPunct="0"/>
              <a:r>
                <a:rPr lang="en-GB" sz="1100" b="1" dirty="0" smtClean="0">
                  <a:solidFill>
                    <a:schemeClr val="bg1"/>
                  </a:solidFill>
                </a:rPr>
                <a:t>DNA</a:t>
              </a:r>
              <a:endParaRPr lang="en-US" sz="1100" b="1" dirty="0">
                <a:solidFill>
                  <a:schemeClr val="bg1"/>
                </a:solidFill>
              </a:endParaRPr>
            </a:p>
          </p:txBody>
        </p:sp>
        <p:sp>
          <p:nvSpPr>
            <p:cNvPr id="13" name="Rectangle 9"/>
            <p:cNvSpPr>
              <a:spLocks noChangeArrowheads="1"/>
            </p:cNvSpPr>
            <p:nvPr/>
          </p:nvSpPr>
          <p:spPr bwMode="auto">
            <a:xfrm>
              <a:off x="3083560" y="2961780"/>
              <a:ext cx="731520" cy="474662"/>
            </a:xfrm>
            <a:prstGeom prst="rect">
              <a:avLst/>
            </a:prstGeom>
            <a:solidFill>
              <a:srgbClr val="EEAA00"/>
            </a:solidFill>
            <a:ln w="6350">
              <a:noFill/>
              <a:miter lim="800000"/>
              <a:headEnd/>
              <a:tailEnd/>
            </a:ln>
            <a:effectLst/>
          </p:spPr>
          <p:txBody>
            <a:bodyPr lIns="0" tIns="0" rIns="0" bIns="0" anchor="ctr"/>
            <a:lstStyle/>
            <a:p>
              <a:pPr algn="ctr" eaLnBrk="0" hangingPunct="0"/>
              <a:r>
                <a:rPr lang="en-GB" sz="1100" b="1" dirty="0" smtClean="0">
                  <a:solidFill>
                    <a:schemeClr val="bg1"/>
                  </a:solidFill>
                </a:rPr>
                <a:t>DNA</a:t>
              </a:r>
              <a:endParaRPr lang="en-US" sz="1100" b="1" dirty="0">
                <a:solidFill>
                  <a:schemeClr val="bg1"/>
                </a:solidFill>
              </a:endParaRPr>
            </a:p>
          </p:txBody>
        </p:sp>
        <p:sp>
          <p:nvSpPr>
            <p:cNvPr id="14" name="Rectangle 9"/>
            <p:cNvSpPr>
              <a:spLocks noChangeArrowheads="1"/>
            </p:cNvSpPr>
            <p:nvPr/>
          </p:nvSpPr>
          <p:spPr bwMode="auto">
            <a:xfrm>
              <a:off x="1447800" y="2961780"/>
              <a:ext cx="731520" cy="474662"/>
            </a:xfrm>
            <a:prstGeom prst="rect">
              <a:avLst/>
            </a:prstGeom>
            <a:solidFill>
              <a:srgbClr val="EEAA00"/>
            </a:solidFill>
            <a:ln w="6350">
              <a:noFill/>
              <a:miter lim="800000"/>
              <a:headEnd/>
              <a:tailEnd/>
            </a:ln>
            <a:effectLst/>
          </p:spPr>
          <p:txBody>
            <a:bodyPr lIns="0" tIns="0" rIns="0" bIns="0" anchor="ctr"/>
            <a:lstStyle/>
            <a:p>
              <a:pPr algn="ctr" eaLnBrk="0" hangingPunct="0"/>
              <a:r>
                <a:rPr lang="en-GB" sz="1100" b="1" dirty="0" smtClean="0">
                  <a:solidFill>
                    <a:schemeClr val="bg1"/>
                  </a:solidFill>
                </a:rPr>
                <a:t>DNA</a:t>
              </a:r>
              <a:endParaRPr lang="en-US" sz="1100" b="1" dirty="0">
                <a:solidFill>
                  <a:schemeClr val="bg1"/>
                </a:solidFill>
              </a:endParaRPr>
            </a:p>
          </p:txBody>
        </p:sp>
        <p:cxnSp>
          <p:nvCxnSpPr>
            <p:cNvPr id="15" name="Elbow Connector 14"/>
            <p:cNvCxnSpPr>
              <a:stCxn id="7" idx="2"/>
              <a:endCxn id="14" idx="0"/>
            </p:cNvCxnSpPr>
            <p:nvPr/>
          </p:nvCxnSpPr>
          <p:spPr>
            <a:xfrm rot="5400000">
              <a:off x="2887564" y="1583001"/>
              <a:ext cx="304775" cy="2452782"/>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Elbow Connector 15"/>
            <p:cNvCxnSpPr>
              <a:stCxn id="7" idx="2"/>
              <a:endCxn id="11" idx="0"/>
            </p:cNvCxnSpPr>
            <p:nvPr/>
          </p:nvCxnSpPr>
          <p:spPr>
            <a:xfrm rot="16200000" flipH="1">
              <a:off x="5341204" y="1582143"/>
              <a:ext cx="304775" cy="2454498"/>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Elbow Connector 16"/>
            <p:cNvCxnSpPr>
              <a:stCxn id="7" idx="2"/>
              <a:endCxn id="12" idx="0"/>
            </p:cNvCxnSpPr>
            <p:nvPr/>
          </p:nvCxnSpPr>
          <p:spPr>
            <a:xfrm rot="5400000">
              <a:off x="3296504" y="1991941"/>
              <a:ext cx="304775" cy="1634902"/>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Elbow Connector 17"/>
            <p:cNvCxnSpPr>
              <a:stCxn id="7" idx="2"/>
              <a:endCxn id="9" idx="0"/>
            </p:cNvCxnSpPr>
            <p:nvPr/>
          </p:nvCxnSpPr>
          <p:spPr>
            <a:xfrm rot="16200000" flipH="1">
              <a:off x="4932264" y="1991083"/>
              <a:ext cx="304775" cy="1636618"/>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Elbow Connector 18"/>
            <p:cNvCxnSpPr>
              <a:stCxn id="7" idx="2"/>
              <a:endCxn id="10" idx="0"/>
            </p:cNvCxnSpPr>
            <p:nvPr/>
          </p:nvCxnSpPr>
          <p:spPr>
            <a:xfrm rot="16200000" flipH="1">
              <a:off x="4523324" y="2400023"/>
              <a:ext cx="304775" cy="818738"/>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Elbow Connector 19"/>
            <p:cNvCxnSpPr>
              <a:stCxn id="7" idx="2"/>
              <a:endCxn id="13" idx="0"/>
            </p:cNvCxnSpPr>
            <p:nvPr/>
          </p:nvCxnSpPr>
          <p:spPr>
            <a:xfrm rot="5400000">
              <a:off x="3705444" y="2400881"/>
              <a:ext cx="304775" cy="817022"/>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Elbow Connector 20"/>
            <p:cNvCxnSpPr>
              <a:stCxn id="7" idx="2"/>
              <a:endCxn id="8" idx="0"/>
            </p:cNvCxnSpPr>
            <p:nvPr/>
          </p:nvCxnSpPr>
          <p:spPr>
            <a:xfrm rot="16200000" flipH="1">
              <a:off x="4114384" y="2808963"/>
              <a:ext cx="304775" cy="858"/>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Elbow Connector 21"/>
            <p:cNvCxnSpPr>
              <a:stCxn id="14" idx="2"/>
              <a:endCxn id="5" idx="0"/>
            </p:cNvCxnSpPr>
            <p:nvPr/>
          </p:nvCxnSpPr>
          <p:spPr>
            <a:xfrm rot="5400000">
              <a:off x="1523651" y="3529121"/>
              <a:ext cx="382588" cy="19723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Elbow Connector 22"/>
            <p:cNvCxnSpPr>
              <a:stCxn id="14" idx="2"/>
              <a:endCxn id="6" idx="0"/>
            </p:cNvCxnSpPr>
            <p:nvPr/>
          </p:nvCxnSpPr>
          <p:spPr>
            <a:xfrm rot="16200000" flipH="1">
              <a:off x="1720881" y="3529121"/>
              <a:ext cx="382588" cy="19723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Rectangle 21"/>
            <p:cNvSpPr>
              <a:spLocks noChangeArrowheads="1"/>
            </p:cNvSpPr>
            <p:nvPr/>
          </p:nvSpPr>
          <p:spPr bwMode="auto">
            <a:xfrm>
              <a:off x="2250604" y="3819030"/>
              <a:ext cx="365760" cy="457200"/>
            </a:xfrm>
            <a:prstGeom prst="rect">
              <a:avLst/>
            </a:prstGeom>
            <a:solidFill>
              <a:srgbClr val="E4E7E7"/>
            </a:solidFill>
            <a:ln w="6350">
              <a:noFill/>
              <a:miter lim="800000"/>
              <a:headEnd/>
              <a:tailEnd/>
            </a:ln>
            <a:effectLst/>
          </p:spPr>
          <p:txBody>
            <a:bodyPr lIns="72000" tIns="72000" rIns="72000" bIns="72000" anchor="ctr"/>
            <a:lstStyle/>
            <a:p>
              <a:pPr algn="ctr" eaLnBrk="0" hangingPunct="0"/>
              <a:endParaRPr lang="en-US" sz="1200" dirty="0">
                <a:solidFill>
                  <a:schemeClr val="tx1"/>
                </a:solidFill>
              </a:endParaRPr>
            </a:p>
          </p:txBody>
        </p:sp>
        <p:sp>
          <p:nvSpPr>
            <p:cNvPr id="25" name="Rectangle 22"/>
            <p:cNvSpPr>
              <a:spLocks noChangeArrowheads="1"/>
            </p:cNvSpPr>
            <p:nvPr/>
          </p:nvSpPr>
          <p:spPr bwMode="auto">
            <a:xfrm>
              <a:off x="2645064" y="3819030"/>
              <a:ext cx="365760" cy="457200"/>
            </a:xfrm>
            <a:prstGeom prst="rect">
              <a:avLst/>
            </a:prstGeom>
            <a:solidFill>
              <a:srgbClr val="E4E7E7"/>
            </a:solidFill>
            <a:ln w="6350">
              <a:noFill/>
              <a:miter lim="800000"/>
              <a:headEnd/>
              <a:tailEnd/>
            </a:ln>
            <a:effectLst/>
          </p:spPr>
          <p:txBody>
            <a:bodyPr lIns="72000" tIns="72000" rIns="72000" bIns="72000" anchor="ctr"/>
            <a:lstStyle/>
            <a:p>
              <a:pPr algn="ctr" eaLnBrk="0" hangingPunct="0"/>
              <a:endParaRPr lang="en-US" sz="1200" dirty="0">
                <a:solidFill>
                  <a:schemeClr val="tx1"/>
                </a:solidFill>
              </a:endParaRPr>
            </a:p>
          </p:txBody>
        </p:sp>
        <p:sp>
          <p:nvSpPr>
            <p:cNvPr id="26" name="Rectangle 21"/>
            <p:cNvSpPr>
              <a:spLocks noChangeArrowheads="1"/>
            </p:cNvSpPr>
            <p:nvPr/>
          </p:nvSpPr>
          <p:spPr bwMode="auto">
            <a:xfrm>
              <a:off x="3076053" y="3819030"/>
              <a:ext cx="365760" cy="457200"/>
            </a:xfrm>
            <a:prstGeom prst="rect">
              <a:avLst/>
            </a:prstGeom>
            <a:solidFill>
              <a:srgbClr val="E4E7E7"/>
            </a:solidFill>
            <a:ln w="6350">
              <a:noFill/>
              <a:miter lim="800000"/>
              <a:headEnd/>
              <a:tailEnd/>
            </a:ln>
            <a:effectLst/>
          </p:spPr>
          <p:txBody>
            <a:bodyPr lIns="72000" tIns="72000" rIns="72000" bIns="72000" anchor="ctr"/>
            <a:lstStyle/>
            <a:p>
              <a:pPr algn="ctr" eaLnBrk="0" hangingPunct="0"/>
              <a:endParaRPr lang="en-US" sz="1200" dirty="0">
                <a:solidFill>
                  <a:schemeClr val="tx1"/>
                </a:solidFill>
              </a:endParaRPr>
            </a:p>
          </p:txBody>
        </p:sp>
        <p:sp>
          <p:nvSpPr>
            <p:cNvPr id="27" name="Rectangle 22"/>
            <p:cNvSpPr>
              <a:spLocks noChangeArrowheads="1"/>
            </p:cNvSpPr>
            <p:nvPr/>
          </p:nvSpPr>
          <p:spPr bwMode="auto">
            <a:xfrm>
              <a:off x="3470513" y="3819030"/>
              <a:ext cx="365760" cy="457200"/>
            </a:xfrm>
            <a:prstGeom prst="rect">
              <a:avLst/>
            </a:prstGeom>
            <a:solidFill>
              <a:srgbClr val="E4E7E7"/>
            </a:solidFill>
            <a:ln w="6350">
              <a:noFill/>
              <a:miter lim="800000"/>
              <a:headEnd/>
              <a:tailEnd/>
            </a:ln>
            <a:effectLst/>
          </p:spPr>
          <p:txBody>
            <a:bodyPr lIns="72000" tIns="72000" rIns="72000" bIns="72000" anchor="ctr"/>
            <a:lstStyle/>
            <a:p>
              <a:pPr algn="ctr" eaLnBrk="0" hangingPunct="0"/>
              <a:endParaRPr lang="en-US" sz="1200" dirty="0">
                <a:solidFill>
                  <a:schemeClr val="tx1"/>
                </a:solidFill>
              </a:endParaRPr>
            </a:p>
          </p:txBody>
        </p:sp>
        <p:sp>
          <p:nvSpPr>
            <p:cNvPr id="28" name="Rectangle 21"/>
            <p:cNvSpPr>
              <a:spLocks noChangeArrowheads="1"/>
            </p:cNvSpPr>
            <p:nvPr/>
          </p:nvSpPr>
          <p:spPr bwMode="auto">
            <a:xfrm>
              <a:off x="3893933" y="3819030"/>
              <a:ext cx="365760" cy="457200"/>
            </a:xfrm>
            <a:prstGeom prst="rect">
              <a:avLst/>
            </a:prstGeom>
            <a:solidFill>
              <a:srgbClr val="E4E7E7"/>
            </a:solidFill>
            <a:ln w="6350">
              <a:noFill/>
              <a:miter lim="800000"/>
              <a:headEnd/>
              <a:tailEnd/>
            </a:ln>
            <a:effectLst/>
          </p:spPr>
          <p:txBody>
            <a:bodyPr lIns="72000" tIns="72000" rIns="72000" bIns="72000" anchor="ctr"/>
            <a:lstStyle/>
            <a:p>
              <a:pPr algn="ctr" eaLnBrk="0" hangingPunct="0"/>
              <a:endParaRPr lang="en-US" sz="1200" dirty="0">
                <a:solidFill>
                  <a:schemeClr val="tx1"/>
                </a:solidFill>
              </a:endParaRPr>
            </a:p>
          </p:txBody>
        </p:sp>
        <p:sp>
          <p:nvSpPr>
            <p:cNvPr id="29" name="Rectangle 22"/>
            <p:cNvSpPr>
              <a:spLocks noChangeArrowheads="1"/>
            </p:cNvSpPr>
            <p:nvPr/>
          </p:nvSpPr>
          <p:spPr bwMode="auto">
            <a:xfrm>
              <a:off x="4288393" y="3819030"/>
              <a:ext cx="365760" cy="457200"/>
            </a:xfrm>
            <a:prstGeom prst="rect">
              <a:avLst/>
            </a:prstGeom>
            <a:solidFill>
              <a:srgbClr val="E4E7E7"/>
            </a:solidFill>
            <a:ln w="6350">
              <a:noFill/>
              <a:miter lim="800000"/>
              <a:headEnd/>
              <a:tailEnd/>
            </a:ln>
            <a:effectLst/>
          </p:spPr>
          <p:txBody>
            <a:bodyPr lIns="72000" tIns="72000" rIns="72000" bIns="72000" anchor="ctr"/>
            <a:lstStyle/>
            <a:p>
              <a:pPr algn="ctr" eaLnBrk="0" hangingPunct="0"/>
              <a:endParaRPr lang="en-US" sz="1200" dirty="0">
                <a:solidFill>
                  <a:schemeClr val="tx1"/>
                </a:solidFill>
              </a:endParaRPr>
            </a:p>
          </p:txBody>
        </p:sp>
        <p:cxnSp>
          <p:nvCxnSpPr>
            <p:cNvPr id="30" name="Elbow Connector 29"/>
            <p:cNvCxnSpPr>
              <a:stCxn id="12" idx="2"/>
              <a:endCxn id="25" idx="0"/>
            </p:cNvCxnSpPr>
            <p:nvPr/>
          </p:nvCxnSpPr>
          <p:spPr>
            <a:xfrm rot="16200000" flipH="1">
              <a:off x="2538398" y="3529484"/>
              <a:ext cx="382588" cy="196504"/>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Elbow Connector 30"/>
            <p:cNvCxnSpPr>
              <a:stCxn id="12" idx="2"/>
              <a:endCxn id="24" idx="0"/>
            </p:cNvCxnSpPr>
            <p:nvPr/>
          </p:nvCxnSpPr>
          <p:spPr>
            <a:xfrm rot="5400000">
              <a:off x="2341168" y="3528758"/>
              <a:ext cx="382588" cy="197956"/>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Elbow Connector 31"/>
            <p:cNvCxnSpPr>
              <a:stCxn id="13" idx="2"/>
              <a:endCxn id="26" idx="0"/>
            </p:cNvCxnSpPr>
            <p:nvPr/>
          </p:nvCxnSpPr>
          <p:spPr>
            <a:xfrm rot="5400000">
              <a:off x="3162833" y="3532543"/>
              <a:ext cx="382588" cy="190387"/>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Elbow Connector 32"/>
            <p:cNvCxnSpPr>
              <a:stCxn id="13" idx="2"/>
              <a:endCxn id="27" idx="0"/>
            </p:cNvCxnSpPr>
            <p:nvPr/>
          </p:nvCxnSpPr>
          <p:spPr>
            <a:xfrm rot="16200000" flipH="1">
              <a:off x="3360062" y="3525699"/>
              <a:ext cx="382588" cy="204073"/>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Elbow Connector 33"/>
            <p:cNvCxnSpPr>
              <a:stCxn id="8" idx="2"/>
              <a:endCxn id="28" idx="0"/>
            </p:cNvCxnSpPr>
            <p:nvPr/>
          </p:nvCxnSpPr>
          <p:spPr>
            <a:xfrm rot="5400000">
              <a:off x="3980713" y="3532543"/>
              <a:ext cx="382588" cy="190387"/>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Elbow Connector 34"/>
            <p:cNvCxnSpPr>
              <a:stCxn id="8" idx="2"/>
              <a:endCxn id="29" idx="0"/>
            </p:cNvCxnSpPr>
            <p:nvPr/>
          </p:nvCxnSpPr>
          <p:spPr>
            <a:xfrm rot="16200000" flipH="1">
              <a:off x="4177942" y="3525699"/>
              <a:ext cx="382588" cy="204073"/>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36" name="Rectangle 21"/>
            <p:cNvSpPr>
              <a:spLocks noChangeArrowheads="1"/>
            </p:cNvSpPr>
            <p:nvPr/>
          </p:nvSpPr>
          <p:spPr bwMode="auto">
            <a:xfrm>
              <a:off x="4697333" y="3819030"/>
              <a:ext cx="365760" cy="457200"/>
            </a:xfrm>
            <a:prstGeom prst="rect">
              <a:avLst/>
            </a:prstGeom>
            <a:solidFill>
              <a:srgbClr val="E4E7E7"/>
            </a:solidFill>
            <a:ln w="6350">
              <a:noFill/>
              <a:miter lim="800000"/>
              <a:headEnd/>
              <a:tailEnd/>
            </a:ln>
            <a:effectLst/>
          </p:spPr>
          <p:txBody>
            <a:bodyPr lIns="72000" tIns="72000" rIns="72000" bIns="72000" anchor="ctr"/>
            <a:lstStyle/>
            <a:p>
              <a:pPr algn="ctr" eaLnBrk="0" hangingPunct="0"/>
              <a:endParaRPr lang="en-US" sz="1200" dirty="0">
                <a:solidFill>
                  <a:schemeClr val="tx1"/>
                </a:solidFill>
              </a:endParaRPr>
            </a:p>
          </p:txBody>
        </p:sp>
        <p:sp>
          <p:nvSpPr>
            <p:cNvPr id="37" name="Rectangle 22"/>
            <p:cNvSpPr>
              <a:spLocks noChangeArrowheads="1"/>
            </p:cNvSpPr>
            <p:nvPr/>
          </p:nvSpPr>
          <p:spPr bwMode="auto">
            <a:xfrm>
              <a:off x="5091793" y="3819030"/>
              <a:ext cx="365760" cy="457200"/>
            </a:xfrm>
            <a:prstGeom prst="rect">
              <a:avLst/>
            </a:prstGeom>
            <a:solidFill>
              <a:srgbClr val="E4E7E7"/>
            </a:solidFill>
            <a:ln w="6350">
              <a:noFill/>
              <a:miter lim="800000"/>
              <a:headEnd/>
              <a:tailEnd/>
            </a:ln>
            <a:effectLst/>
          </p:spPr>
          <p:txBody>
            <a:bodyPr lIns="72000" tIns="72000" rIns="72000" bIns="72000" anchor="ctr"/>
            <a:lstStyle/>
            <a:p>
              <a:pPr algn="ctr" eaLnBrk="0" hangingPunct="0"/>
              <a:endParaRPr lang="en-US" sz="1200" dirty="0">
                <a:solidFill>
                  <a:schemeClr val="tx1"/>
                </a:solidFill>
              </a:endParaRPr>
            </a:p>
          </p:txBody>
        </p:sp>
        <p:cxnSp>
          <p:nvCxnSpPr>
            <p:cNvPr id="38" name="Elbow Connector 37"/>
            <p:cNvCxnSpPr>
              <a:stCxn id="10" idx="2"/>
              <a:endCxn id="36" idx="0"/>
            </p:cNvCxnSpPr>
            <p:nvPr/>
          </p:nvCxnSpPr>
          <p:spPr>
            <a:xfrm rot="5400000">
              <a:off x="4792147" y="3526097"/>
              <a:ext cx="381000" cy="204867"/>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Elbow Connector 38"/>
            <p:cNvCxnSpPr>
              <a:stCxn id="10" idx="2"/>
              <a:endCxn id="37" idx="0"/>
            </p:cNvCxnSpPr>
            <p:nvPr/>
          </p:nvCxnSpPr>
          <p:spPr>
            <a:xfrm rot="16200000" flipH="1">
              <a:off x="4989376" y="3533733"/>
              <a:ext cx="381000" cy="189593"/>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0" name="Rectangle 21"/>
            <p:cNvSpPr>
              <a:spLocks noChangeArrowheads="1"/>
            </p:cNvSpPr>
            <p:nvPr/>
          </p:nvSpPr>
          <p:spPr bwMode="auto">
            <a:xfrm>
              <a:off x="5529693" y="3819031"/>
              <a:ext cx="365760" cy="457200"/>
            </a:xfrm>
            <a:prstGeom prst="rect">
              <a:avLst/>
            </a:prstGeom>
            <a:solidFill>
              <a:srgbClr val="E4E7E7"/>
            </a:solidFill>
            <a:ln w="6350">
              <a:noFill/>
              <a:miter lim="800000"/>
              <a:headEnd/>
              <a:tailEnd/>
            </a:ln>
            <a:effectLst/>
          </p:spPr>
          <p:txBody>
            <a:bodyPr lIns="72000" tIns="72000" rIns="72000" bIns="72000" anchor="ctr"/>
            <a:lstStyle/>
            <a:p>
              <a:pPr algn="ctr" eaLnBrk="0" hangingPunct="0"/>
              <a:endParaRPr lang="en-US" sz="1200" dirty="0">
                <a:solidFill>
                  <a:schemeClr val="tx1"/>
                </a:solidFill>
              </a:endParaRPr>
            </a:p>
          </p:txBody>
        </p:sp>
        <p:sp>
          <p:nvSpPr>
            <p:cNvPr id="41" name="Rectangle 22"/>
            <p:cNvSpPr>
              <a:spLocks noChangeArrowheads="1"/>
            </p:cNvSpPr>
            <p:nvPr/>
          </p:nvSpPr>
          <p:spPr bwMode="auto">
            <a:xfrm>
              <a:off x="5924153" y="3819031"/>
              <a:ext cx="365760" cy="457200"/>
            </a:xfrm>
            <a:prstGeom prst="rect">
              <a:avLst/>
            </a:prstGeom>
            <a:solidFill>
              <a:srgbClr val="E4E7E7"/>
            </a:solidFill>
            <a:ln w="6350">
              <a:noFill/>
              <a:miter lim="800000"/>
              <a:headEnd/>
              <a:tailEnd/>
            </a:ln>
            <a:effectLst/>
          </p:spPr>
          <p:txBody>
            <a:bodyPr lIns="72000" tIns="72000" rIns="72000" bIns="72000" anchor="ctr"/>
            <a:lstStyle/>
            <a:p>
              <a:pPr algn="ctr" eaLnBrk="0" hangingPunct="0"/>
              <a:endParaRPr lang="en-US" sz="1200" dirty="0">
                <a:solidFill>
                  <a:schemeClr val="tx1"/>
                </a:solidFill>
              </a:endParaRPr>
            </a:p>
          </p:txBody>
        </p:sp>
        <p:sp>
          <p:nvSpPr>
            <p:cNvPr id="42" name="Rectangle 21"/>
            <p:cNvSpPr>
              <a:spLocks noChangeArrowheads="1"/>
            </p:cNvSpPr>
            <p:nvPr/>
          </p:nvSpPr>
          <p:spPr bwMode="auto">
            <a:xfrm>
              <a:off x="6326380" y="3819030"/>
              <a:ext cx="365760" cy="457200"/>
            </a:xfrm>
            <a:prstGeom prst="rect">
              <a:avLst/>
            </a:prstGeom>
            <a:solidFill>
              <a:srgbClr val="E4E7E7"/>
            </a:solidFill>
            <a:ln w="6350">
              <a:noFill/>
              <a:miter lim="800000"/>
              <a:headEnd/>
              <a:tailEnd/>
            </a:ln>
            <a:effectLst/>
          </p:spPr>
          <p:txBody>
            <a:bodyPr lIns="72000" tIns="72000" rIns="72000" bIns="72000" anchor="ctr"/>
            <a:lstStyle/>
            <a:p>
              <a:pPr algn="ctr" eaLnBrk="0" hangingPunct="0"/>
              <a:endParaRPr lang="en-US" sz="1200" dirty="0">
                <a:solidFill>
                  <a:schemeClr val="tx1"/>
                </a:solidFill>
              </a:endParaRPr>
            </a:p>
          </p:txBody>
        </p:sp>
        <p:sp>
          <p:nvSpPr>
            <p:cNvPr id="43" name="Rectangle 22"/>
            <p:cNvSpPr>
              <a:spLocks noChangeArrowheads="1"/>
            </p:cNvSpPr>
            <p:nvPr/>
          </p:nvSpPr>
          <p:spPr bwMode="auto">
            <a:xfrm>
              <a:off x="6720840" y="3819030"/>
              <a:ext cx="365760" cy="457200"/>
            </a:xfrm>
            <a:prstGeom prst="rect">
              <a:avLst/>
            </a:prstGeom>
            <a:solidFill>
              <a:srgbClr val="E4E7E7"/>
            </a:solidFill>
            <a:ln w="6350">
              <a:noFill/>
              <a:miter lim="800000"/>
              <a:headEnd/>
              <a:tailEnd/>
            </a:ln>
            <a:effectLst/>
          </p:spPr>
          <p:txBody>
            <a:bodyPr lIns="72000" tIns="72000" rIns="72000" bIns="72000" anchor="ctr"/>
            <a:lstStyle/>
            <a:p>
              <a:pPr algn="ctr" eaLnBrk="0" hangingPunct="0"/>
              <a:endParaRPr lang="en-US" sz="1200" dirty="0">
                <a:solidFill>
                  <a:schemeClr val="tx1"/>
                </a:solidFill>
              </a:endParaRPr>
            </a:p>
          </p:txBody>
        </p:sp>
        <p:cxnSp>
          <p:nvCxnSpPr>
            <p:cNvPr id="44" name="Elbow Connector 43"/>
            <p:cNvCxnSpPr>
              <a:stCxn id="9" idx="2"/>
              <a:endCxn id="41" idx="0"/>
            </p:cNvCxnSpPr>
            <p:nvPr/>
          </p:nvCxnSpPr>
          <p:spPr>
            <a:xfrm rot="16200000" flipH="1">
              <a:off x="5814496" y="3526493"/>
              <a:ext cx="381001" cy="204073"/>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Elbow Connector 44"/>
            <p:cNvCxnSpPr>
              <a:stCxn id="9" idx="2"/>
              <a:endCxn id="40" idx="0"/>
            </p:cNvCxnSpPr>
            <p:nvPr/>
          </p:nvCxnSpPr>
          <p:spPr>
            <a:xfrm rot="5400000">
              <a:off x="5617267" y="3533337"/>
              <a:ext cx="381001" cy="190387"/>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Elbow Connector 45"/>
            <p:cNvCxnSpPr>
              <a:stCxn id="11" idx="2"/>
              <a:endCxn id="42" idx="0"/>
            </p:cNvCxnSpPr>
            <p:nvPr/>
          </p:nvCxnSpPr>
          <p:spPr>
            <a:xfrm rot="5400000">
              <a:off x="6424550" y="3522740"/>
              <a:ext cx="381000" cy="21158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Elbow Connector 46"/>
            <p:cNvCxnSpPr>
              <a:stCxn id="11" idx="2"/>
              <a:endCxn id="43" idx="0"/>
            </p:cNvCxnSpPr>
            <p:nvPr/>
          </p:nvCxnSpPr>
          <p:spPr>
            <a:xfrm rot="16200000" flipH="1">
              <a:off x="6621780" y="3537090"/>
              <a:ext cx="381000" cy="18288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7503624" y="4006926"/>
              <a:ext cx="954576" cy="269304"/>
            </a:xfrm>
            <a:prstGeom prst="rect">
              <a:avLst/>
            </a:prstGeom>
            <a:noFill/>
          </p:spPr>
          <p:txBody>
            <a:bodyPr wrap="square" rtlCol="0">
              <a:spAutoFit/>
            </a:bodyPr>
            <a:lstStyle/>
            <a:p>
              <a:r>
                <a:rPr lang="en-US" sz="1150" dirty="0" smtClean="0"/>
                <a:t>Principals</a:t>
              </a:r>
              <a:endParaRPr lang="en-US" sz="1150" baseline="30000" dirty="0"/>
            </a:p>
          </p:txBody>
        </p:sp>
        <p:sp>
          <p:nvSpPr>
            <p:cNvPr id="49" name="TextBox 48"/>
            <p:cNvSpPr txBox="1"/>
            <p:nvPr/>
          </p:nvSpPr>
          <p:spPr>
            <a:xfrm>
              <a:off x="7503624" y="3072270"/>
              <a:ext cx="954576" cy="269304"/>
            </a:xfrm>
            <a:prstGeom prst="rect">
              <a:avLst/>
            </a:prstGeom>
            <a:noFill/>
          </p:spPr>
          <p:txBody>
            <a:bodyPr wrap="square" rtlCol="0">
              <a:spAutoFit/>
            </a:bodyPr>
            <a:lstStyle>
              <a:defPPr>
                <a:defRPr lang="en-US"/>
              </a:defPPr>
              <a:lvl1pPr algn="ctr">
                <a:defRPr sz="1150"/>
              </a:lvl1pPr>
            </a:lstStyle>
            <a:p>
              <a:pPr algn="l"/>
              <a:r>
                <a:rPr lang="en-US" dirty="0" smtClean="0"/>
                <a:t>DNAs</a:t>
              </a:r>
              <a:endParaRPr lang="en-US" dirty="0"/>
            </a:p>
          </p:txBody>
        </p:sp>
        <p:grpSp>
          <p:nvGrpSpPr>
            <p:cNvPr id="50" name="Group 49"/>
            <p:cNvGrpSpPr/>
            <p:nvPr/>
          </p:nvGrpSpPr>
          <p:grpSpPr>
            <a:xfrm>
              <a:off x="6614160" y="4544043"/>
              <a:ext cx="548640" cy="562841"/>
              <a:chOff x="76200" y="4073484"/>
              <a:chExt cx="548640" cy="562841"/>
            </a:xfrm>
            <a:solidFill>
              <a:srgbClr val="0070C0"/>
            </a:solidFill>
          </p:grpSpPr>
          <p:sp>
            <p:nvSpPr>
              <p:cNvPr id="51" name="Rectangle 21"/>
              <p:cNvSpPr>
                <a:spLocks noChangeArrowheads="1"/>
              </p:cNvSpPr>
              <p:nvPr/>
            </p:nvSpPr>
            <p:spPr bwMode="auto">
              <a:xfrm>
                <a:off x="76200" y="40734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52" name="Rectangle 21"/>
              <p:cNvSpPr>
                <a:spLocks noChangeArrowheads="1"/>
              </p:cNvSpPr>
              <p:nvPr/>
            </p:nvSpPr>
            <p:spPr bwMode="auto">
              <a:xfrm>
                <a:off x="228600" y="40734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53" name="Rectangle 21"/>
              <p:cNvSpPr>
                <a:spLocks noChangeArrowheads="1"/>
              </p:cNvSpPr>
              <p:nvPr/>
            </p:nvSpPr>
            <p:spPr bwMode="auto">
              <a:xfrm>
                <a:off x="381000" y="40734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54" name="Rectangle 21"/>
              <p:cNvSpPr>
                <a:spLocks noChangeArrowheads="1"/>
              </p:cNvSpPr>
              <p:nvPr/>
            </p:nvSpPr>
            <p:spPr bwMode="auto">
              <a:xfrm>
                <a:off x="533400" y="40734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55" name="Rectangle 21"/>
              <p:cNvSpPr>
                <a:spLocks noChangeArrowheads="1"/>
              </p:cNvSpPr>
              <p:nvPr/>
            </p:nvSpPr>
            <p:spPr bwMode="auto">
              <a:xfrm>
                <a:off x="76200" y="42258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56" name="Rectangle 21"/>
              <p:cNvSpPr>
                <a:spLocks noChangeArrowheads="1"/>
              </p:cNvSpPr>
              <p:nvPr/>
            </p:nvSpPr>
            <p:spPr bwMode="auto">
              <a:xfrm>
                <a:off x="228600" y="42258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57" name="Rectangle 21"/>
              <p:cNvSpPr>
                <a:spLocks noChangeArrowheads="1"/>
              </p:cNvSpPr>
              <p:nvPr/>
            </p:nvSpPr>
            <p:spPr bwMode="auto">
              <a:xfrm>
                <a:off x="381000" y="42258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58" name="Rectangle 21"/>
              <p:cNvSpPr>
                <a:spLocks noChangeArrowheads="1"/>
              </p:cNvSpPr>
              <p:nvPr/>
            </p:nvSpPr>
            <p:spPr bwMode="auto">
              <a:xfrm>
                <a:off x="533400" y="42258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59" name="Rectangle 21"/>
              <p:cNvSpPr>
                <a:spLocks noChangeArrowheads="1"/>
              </p:cNvSpPr>
              <p:nvPr/>
            </p:nvSpPr>
            <p:spPr bwMode="auto">
              <a:xfrm>
                <a:off x="76200" y="43696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60" name="Rectangle 21"/>
              <p:cNvSpPr>
                <a:spLocks noChangeArrowheads="1"/>
              </p:cNvSpPr>
              <p:nvPr/>
            </p:nvSpPr>
            <p:spPr bwMode="auto">
              <a:xfrm>
                <a:off x="228600" y="43696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61" name="Rectangle 21"/>
              <p:cNvSpPr>
                <a:spLocks noChangeArrowheads="1"/>
              </p:cNvSpPr>
              <p:nvPr/>
            </p:nvSpPr>
            <p:spPr bwMode="auto">
              <a:xfrm>
                <a:off x="381000" y="43696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62" name="Rectangle 21"/>
              <p:cNvSpPr>
                <a:spLocks noChangeArrowheads="1"/>
              </p:cNvSpPr>
              <p:nvPr/>
            </p:nvSpPr>
            <p:spPr bwMode="auto">
              <a:xfrm>
                <a:off x="533400" y="43696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63" name="Rectangle 21"/>
              <p:cNvSpPr>
                <a:spLocks noChangeArrowheads="1"/>
              </p:cNvSpPr>
              <p:nvPr/>
            </p:nvSpPr>
            <p:spPr bwMode="auto">
              <a:xfrm>
                <a:off x="76200" y="45220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64" name="Rectangle 21"/>
              <p:cNvSpPr>
                <a:spLocks noChangeArrowheads="1"/>
              </p:cNvSpPr>
              <p:nvPr/>
            </p:nvSpPr>
            <p:spPr bwMode="auto">
              <a:xfrm>
                <a:off x="228600" y="45220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65" name="Rectangle 21"/>
              <p:cNvSpPr>
                <a:spLocks noChangeArrowheads="1"/>
              </p:cNvSpPr>
              <p:nvPr/>
            </p:nvSpPr>
            <p:spPr bwMode="auto">
              <a:xfrm>
                <a:off x="381000" y="45220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66" name="Rectangle 21"/>
              <p:cNvSpPr>
                <a:spLocks noChangeArrowheads="1"/>
              </p:cNvSpPr>
              <p:nvPr/>
            </p:nvSpPr>
            <p:spPr bwMode="auto">
              <a:xfrm>
                <a:off x="533400" y="45220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grpSp>
        <p:grpSp>
          <p:nvGrpSpPr>
            <p:cNvPr id="67" name="Group 66"/>
            <p:cNvGrpSpPr/>
            <p:nvPr/>
          </p:nvGrpSpPr>
          <p:grpSpPr>
            <a:xfrm>
              <a:off x="2133600" y="4544043"/>
              <a:ext cx="548640" cy="562841"/>
              <a:chOff x="76200" y="4073484"/>
              <a:chExt cx="548640" cy="562841"/>
            </a:xfrm>
            <a:solidFill>
              <a:srgbClr val="0070C0"/>
            </a:solidFill>
          </p:grpSpPr>
          <p:sp>
            <p:nvSpPr>
              <p:cNvPr id="68" name="Rectangle 21"/>
              <p:cNvSpPr>
                <a:spLocks noChangeArrowheads="1"/>
              </p:cNvSpPr>
              <p:nvPr/>
            </p:nvSpPr>
            <p:spPr bwMode="auto">
              <a:xfrm>
                <a:off x="76200" y="40734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69" name="Rectangle 21"/>
              <p:cNvSpPr>
                <a:spLocks noChangeArrowheads="1"/>
              </p:cNvSpPr>
              <p:nvPr/>
            </p:nvSpPr>
            <p:spPr bwMode="auto">
              <a:xfrm>
                <a:off x="228600" y="40734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70" name="Rectangle 21"/>
              <p:cNvSpPr>
                <a:spLocks noChangeArrowheads="1"/>
              </p:cNvSpPr>
              <p:nvPr/>
            </p:nvSpPr>
            <p:spPr bwMode="auto">
              <a:xfrm>
                <a:off x="381000" y="40734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71" name="Rectangle 21"/>
              <p:cNvSpPr>
                <a:spLocks noChangeArrowheads="1"/>
              </p:cNvSpPr>
              <p:nvPr/>
            </p:nvSpPr>
            <p:spPr bwMode="auto">
              <a:xfrm>
                <a:off x="533400" y="40734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72" name="Rectangle 21"/>
              <p:cNvSpPr>
                <a:spLocks noChangeArrowheads="1"/>
              </p:cNvSpPr>
              <p:nvPr/>
            </p:nvSpPr>
            <p:spPr bwMode="auto">
              <a:xfrm>
                <a:off x="76200" y="42258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73" name="Rectangle 21"/>
              <p:cNvSpPr>
                <a:spLocks noChangeArrowheads="1"/>
              </p:cNvSpPr>
              <p:nvPr/>
            </p:nvSpPr>
            <p:spPr bwMode="auto">
              <a:xfrm>
                <a:off x="228600" y="42258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74" name="Rectangle 21"/>
              <p:cNvSpPr>
                <a:spLocks noChangeArrowheads="1"/>
              </p:cNvSpPr>
              <p:nvPr/>
            </p:nvSpPr>
            <p:spPr bwMode="auto">
              <a:xfrm>
                <a:off x="381000" y="42258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75" name="Rectangle 21"/>
              <p:cNvSpPr>
                <a:spLocks noChangeArrowheads="1"/>
              </p:cNvSpPr>
              <p:nvPr/>
            </p:nvSpPr>
            <p:spPr bwMode="auto">
              <a:xfrm>
                <a:off x="533400" y="42258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76" name="Rectangle 21"/>
              <p:cNvSpPr>
                <a:spLocks noChangeArrowheads="1"/>
              </p:cNvSpPr>
              <p:nvPr/>
            </p:nvSpPr>
            <p:spPr bwMode="auto">
              <a:xfrm>
                <a:off x="76200" y="43696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77" name="Rectangle 21"/>
              <p:cNvSpPr>
                <a:spLocks noChangeArrowheads="1"/>
              </p:cNvSpPr>
              <p:nvPr/>
            </p:nvSpPr>
            <p:spPr bwMode="auto">
              <a:xfrm>
                <a:off x="228600" y="43696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78" name="Rectangle 21"/>
              <p:cNvSpPr>
                <a:spLocks noChangeArrowheads="1"/>
              </p:cNvSpPr>
              <p:nvPr/>
            </p:nvSpPr>
            <p:spPr bwMode="auto">
              <a:xfrm>
                <a:off x="381000" y="43696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79" name="Rectangle 21"/>
              <p:cNvSpPr>
                <a:spLocks noChangeArrowheads="1"/>
              </p:cNvSpPr>
              <p:nvPr/>
            </p:nvSpPr>
            <p:spPr bwMode="auto">
              <a:xfrm>
                <a:off x="533400" y="43696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80" name="Rectangle 21"/>
              <p:cNvSpPr>
                <a:spLocks noChangeArrowheads="1"/>
              </p:cNvSpPr>
              <p:nvPr/>
            </p:nvSpPr>
            <p:spPr bwMode="auto">
              <a:xfrm>
                <a:off x="76200" y="45220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81" name="Rectangle 21"/>
              <p:cNvSpPr>
                <a:spLocks noChangeArrowheads="1"/>
              </p:cNvSpPr>
              <p:nvPr/>
            </p:nvSpPr>
            <p:spPr bwMode="auto">
              <a:xfrm>
                <a:off x="228600" y="45220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82" name="Rectangle 21"/>
              <p:cNvSpPr>
                <a:spLocks noChangeArrowheads="1"/>
              </p:cNvSpPr>
              <p:nvPr/>
            </p:nvSpPr>
            <p:spPr bwMode="auto">
              <a:xfrm>
                <a:off x="381000" y="45220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83" name="Rectangle 21"/>
              <p:cNvSpPr>
                <a:spLocks noChangeArrowheads="1"/>
              </p:cNvSpPr>
              <p:nvPr/>
            </p:nvSpPr>
            <p:spPr bwMode="auto">
              <a:xfrm>
                <a:off x="533400" y="45220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grpSp>
        <p:grpSp>
          <p:nvGrpSpPr>
            <p:cNvPr id="84" name="Group 83"/>
            <p:cNvGrpSpPr/>
            <p:nvPr/>
          </p:nvGrpSpPr>
          <p:grpSpPr>
            <a:xfrm>
              <a:off x="2880360" y="4544043"/>
              <a:ext cx="548640" cy="562841"/>
              <a:chOff x="76200" y="4073484"/>
              <a:chExt cx="548640" cy="562841"/>
            </a:xfrm>
            <a:solidFill>
              <a:srgbClr val="0070C0"/>
            </a:solidFill>
          </p:grpSpPr>
          <p:sp>
            <p:nvSpPr>
              <p:cNvPr id="85" name="Rectangle 21"/>
              <p:cNvSpPr>
                <a:spLocks noChangeArrowheads="1"/>
              </p:cNvSpPr>
              <p:nvPr/>
            </p:nvSpPr>
            <p:spPr bwMode="auto">
              <a:xfrm>
                <a:off x="76200" y="40734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86" name="Rectangle 21"/>
              <p:cNvSpPr>
                <a:spLocks noChangeArrowheads="1"/>
              </p:cNvSpPr>
              <p:nvPr/>
            </p:nvSpPr>
            <p:spPr bwMode="auto">
              <a:xfrm>
                <a:off x="228600" y="40734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87" name="Rectangle 21"/>
              <p:cNvSpPr>
                <a:spLocks noChangeArrowheads="1"/>
              </p:cNvSpPr>
              <p:nvPr/>
            </p:nvSpPr>
            <p:spPr bwMode="auto">
              <a:xfrm>
                <a:off x="381000" y="40734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88" name="Rectangle 21"/>
              <p:cNvSpPr>
                <a:spLocks noChangeArrowheads="1"/>
              </p:cNvSpPr>
              <p:nvPr/>
            </p:nvSpPr>
            <p:spPr bwMode="auto">
              <a:xfrm>
                <a:off x="533400" y="40734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89" name="Rectangle 21"/>
              <p:cNvSpPr>
                <a:spLocks noChangeArrowheads="1"/>
              </p:cNvSpPr>
              <p:nvPr/>
            </p:nvSpPr>
            <p:spPr bwMode="auto">
              <a:xfrm>
                <a:off x="76200" y="42258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90" name="Rectangle 21"/>
              <p:cNvSpPr>
                <a:spLocks noChangeArrowheads="1"/>
              </p:cNvSpPr>
              <p:nvPr/>
            </p:nvSpPr>
            <p:spPr bwMode="auto">
              <a:xfrm>
                <a:off x="228600" y="42258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91" name="Rectangle 21"/>
              <p:cNvSpPr>
                <a:spLocks noChangeArrowheads="1"/>
              </p:cNvSpPr>
              <p:nvPr/>
            </p:nvSpPr>
            <p:spPr bwMode="auto">
              <a:xfrm>
                <a:off x="381000" y="42258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92" name="Rectangle 21"/>
              <p:cNvSpPr>
                <a:spLocks noChangeArrowheads="1"/>
              </p:cNvSpPr>
              <p:nvPr/>
            </p:nvSpPr>
            <p:spPr bwMode="auto">
              <a:xfrm>
                <a:off x="533400" y="42258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93" name="Rectangle 21"/>
              <p:cNvSpPr>
                <a:spLocks noChangeArrowheads="1"/>
              </p:cNvSpPr>
              <p:nvPr/>
            </p:nvSpPr>
            <p:spPr bwMode="auto">
              <a:xfrm>
                <a:off x="76200" y="43696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94" name="Rectangle 21"/>
              <p:cNvSpPr>
                <a:spLocks noChangeArrowheads="1"/>
              </p:cNvSpPr>
              <p:nvPr/>
            </p:nvSpPr>
            <p:spPr bwMode="auto">
              <a:xfrm>
                <a:off x="228600" y="43696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95" name="Rectangle 21"/>
              <p:cNvSpPr>
                <a:spLocks noChangeArrowheads="1"/>
              </p:cNvSpPr>
              <p:nvPr/>
            </p:nvSpPr>
            <p:spPr bwMode="auto">
              <a:xfrm>
                <a:off x="381000" y="43696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96" name="Rectangle 21"/>
              <p:cNvSpPr>
                <a:spLocks noChangeArrowheads="1"/>
              </p:cNvSpPr>
              <p:nvPr/>
            </p:nvSpPr>
            <p:spPr bwMode="auto">
              <a:xfrm>
                <a:off x="533400" y="43696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97" name="Rectangle 21"/>
              <p:cNvSpPr>
                <a:spLocks noChangeArrowheads="1"/>
              </p:cNvSpPr>
              <p:nvPr/>
            </p:nvSpPr>
            <p:spPr bwMode="auto">
              <a:xfrm>
                <a:off x="76200" y="45220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98" name="Rectangle 21"/>
              <p:cNvSpPr>
                <a:spLocks noChangeArrowheads="1"/>
              </p:cNvSpPr>
              <p:nvPr/>
            </p:nvSpPr>
            <p:spPr bwMode="auto">
              <a:xfrm>
                <a:off x="228600" y="45220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99" name="Rectangle 21"/>
              <p:cNvSpPr>
                <a:spLocks noChangeArrowheads="1"/>
              </p:cNvSpPr>
              <p:nvPr/>
            </p:nvSpPr>
            <p:spPr bwMode="auto">
              <a:xfrm>
                <a:off x="381000" y="45220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00" name="Rectangle 21"/>
              <p:cNvSpPr>
                <a:spLocks noChangeArrowheads="1"/>
              </p:cNvSpPr>
              <p:nvPr/>
            </p:nvSpPr>
            <p:spPr bwMode="auto">
              <a:xfrm>
                <a:off x="533400" y="45220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grpSp>
        <p:grpSp>
          <p:nvGrpSpPr>
            <p:cNvPr id="101" name="Group 100"/>
            <p:cNvGrpSpPr/>
            <p:nvPr/>
          </p:nvGrpSpPr>
          <p:grpSpPr>
            <a:xfrm>
              <a:off x="3627120" y="4544043"/>
              <a:ext cx="548640" cy="562841"/>
              <a:chOff x="76200" y="4073484"/>
              <a:chExt cx="548640" cy="562841"/>
            </a:xfrm>
            <a:solidFill>
              <a:srgbClr val="0070C0"/>
            </a:solidFill>
          </p:grpSpPr>
          <p:sp>
            <p:nvSpPr>
              <p:cNvPr id="102" name="Rectangle 21"/>
              <p:cNvSpPr>
                <a:spLocks noChangeArrowheads="1"/>
              </p:cNvSpPr>
              <p:nvPr/>
            </p:nvSpPr>
            <p:spPr bwMode="auto">
              <a:xfrm>
                <a:off x="76200" y="40734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03" name="Rectangle 21"/>
              <p:cNvSpPr>
                <a:spLocks noChangeArrowheads="1"/>
              </p:cNvSpPr>
              <p:nvPr/>
            </p:nvSpPr>
            <p:spPr bwMode="auto">
              <a:xfrm>
                <a:off x="228600" y="40734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04" name="Rectangle 21"/>
              <p:cNvSpPr>
                <a:spLocks noChangeArrowheads="1"/>
              </p:cNvSpPr>
              <p:nvPr/>
            </p:nvSpPr>
            <p:spPr bwMode="auto">
              <a:xfrm>
                <a:off x="381000" y="40734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05" name="Rectangle 21"/>
              <p:cNvSpPr>
                <a:spLocks noChangeArrowheads="1"/>
              </p:cNvSpPr>
              <p:nvPr/>
            </p:nvSpPr>
            <p:spPr bwMode="auto">
              <a:xfrm>
                <a:off x="533400" y="40734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06" name="Rectangle 21"/>
              <p:cNvSpPr>
                <a:spLocks noChangeArrowheads="1"/>
              </p:cNvSpPr>
              <p:nvPr/>
            </p:nvSpPr>
            <p:spPr bwMode="auto">
              <a:xfrm>
                <a:off x="76200" y="42258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07" name="Rectangle 21"/>
              <p:cNvSpPr>
                <a:spLocks noChangeArrowheads="1"/>
              </p:cNvSpPr>
              <p:nvPr/>
            </p:nvSpPr>
            <p:spPr bwMode="auto">
              <a:xfrm>
                <a:off x="228600" y="42258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08" name="Rectangle 21"/>
              <p:cNvSpPr>
                <a:spLocks noChangeArrowheads="1"/>
              </p:cNvSpPr>
              <p:nvPr/>
            </p:nvSpPr>
            <p:spPr bwMode="auto">
              <a:xfrm>
                <a:off x="381000" y="42258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09" name="Rectangle 21"/>
              <p:cNvSpPr>
                <a:spLocks noChangeArrowheads="1"/>
              </p:cNvSpPr>
              <p:nvPr/>
            </p:nvSpPr>
            <p:spPr bwMode="auto">
              <a:xfrm>
                <a:off x="533400" y="42258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10" name="Rectangle 21"/>
              <p:cNvSpPr>
                <a:spLocks noChangeArrowheads="1"/>
              </p:cNvSpPr>
              <p:nvPr/>
            </p:nvSpPr>
            <p:spPr bwMode="auto">
              <a:xfrm>
                <a:off x="76200" y="43696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11" name="Rectangle 21"/>
              <p:cNvSpPr>
                <a:spLocks noChangeArrowheads="1"/>
              </p:cNvSpPr>
              <p:nvPr/>
            </p:nvSpPr>
            <p:spPr bwMode="auto">
              <a:xfrm>
                <a:off x="228600" y="43696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12" name="Rectangle 21"/>
              <p:cNvSpPr>
                <a:spLocks noChangeArrowheads="1"/>
              </p:cNvSpPr>
              <p:nvPr/>
            </p:nvSpPr>
            <p:spPr bwMode="auto">
              <a:xfrm>
                <a:off x="381000" y="43696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13" name="Rectangle 21"/>
              <p:cNvSpPr>
                <a:spLocks noChangeArrowheads="1"/>
              </p:cNvSpPr>
              <p:nvPr/>
            </p:nvSpPr>
            <p:spPr bwMode="auto">
              <a:xfrm>
                <a:off x="533400" y="43696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14" name="Rectangle 21"/>
              <p:cNvSpPr>
                <a:spLocks noChangeArrowheads="1"/>
              </p:cNvSpPr>
              <p:nvPr/>
            </p:nvSpPr>
            <p:spPr bwMode="auto">
              <a:xfrm>
                <a:off x="76200" y="45220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15" name="Rectangle 21"/>
              <p:cNvSpPr>
                <a:spLocks noChangeArrowheads="1"/>
              </p:cNvSpPr>
              <p:nvPr/>
            </p:nvSpPr>
            <p:spPr bwMode="auto">
              <a:xfrm>
                <a:off x="228600" y="45220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16" name="Rectangle 21"/>
              <p:cNvSpPr>
                <a:spLocks noChangeArrowheads="1"/>
              </p:cNvSpPr>
              <p:nvPr/>
            </p:nvSpPr>
            <p:spPr bwMode="auto">
              <a:xfrm>
                <a:off x="381000" y="45220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17" name="Rectangle 21"/>
              <p:cNvSpPr>
                <a:spLocks noChangeArrowheads="1"/>
              </p:cNvSpPr>
              <p:nvPr/>
            </p:nvSpPr>
            <p:spPr bwMode="auto">
              <a:xfrm>
                <a:off x="533400" y="45220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grpSp>
        <p:grpSp>
          <p:nvGrpSpPr>
            <p:cNvPr id="118" name="Group 117"/>
            <p:cNvGrpSpPr/>
            <p:nvPr/>
          </p:nvGrpSpPr>
          <p:grpSpPr>
            <a:xfrm>
              <a:off x="4373880" y="4544043"/>
              <a:ext cx="548640" cy="562841"/>
              <a:chOff x="76200" y="4073484"/>
              <a:chExt cx="548640" cy="562841"/>
            </a:xfrm>
            <a:solidFill>
              <a:srgbClr val="0070C0"/>
            </a:solidFill>
          </p:grpSpPr>
          <p:sp>
            <p:nvSpPr>
              <p:cNvPr id="119" name="Rectangle 21"/>
              <p:cNvSpPr>
                <a:spLocks noChangeArrowheads="1"/>
              </p:cNvSpPr>
              <p:nvPr/>
            </p:nvSpPr>
            <p:spPr bwMode="auto">
              <a:xfrm>
                <a:off x="76200" y="40734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20" name="Rectangle 21"/>
              <p:cNvSpPr>
                <a:spLocks noChangeArrowheads="1"/>
              </p:cNvSpPr>
              <p:nvPr/>
            </p:nvSpPr>
            <p:spPr bwMode="auto">
              <a:xfrm>
                <a:off x="228600" y="40734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21" name="Rectangle 21"/>
              <p:cNvSpPr>
                <a:spLocks noChangeArrowheads="1"/>
              </p:cNvSpPr>
              <p:nvPr/>
            </p:nvSpPr>
            <p:spPr bwMode="auto">
              <a:xfrm>
                <a:off x="381000" y="40734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22" name="Rectangle 21"/>
              <p:cNvSpPr>
                <a:spLocks noChangeArrowheads="1"/>
              </p:cNvSpPr>
              <p:nvPr/>
            </p:nvSpPr>
            <p:spPr bwMode="auto">
              <a:xfrm>
                <a:off x="533400" y="40734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23" name="Rectangle 21"/>
              <p:cNvSpPr>
                <a:spLocks noChangeArrowheads="1"/>
              </p:cNvSpPr>
              <p:nvPr/>
            </p:nvSpPr>
            <p:spPr bwMode="auto">
              <a:xfrm>
                <a:off x="76200" y="42258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24" name="Rectangle 21"/>
              <p:cNvSpPr>
                <a:spLocks noChangeArrowheads="1"/>
              </p:cNvSpPr>
              <p:nvPr/>
            </p:nvSpPr>
            <p:spPr bwMode="auto">
              <a:xfrm>
                <a:off x="228600" y="42258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25" name="Rectangle 21"/>
              <p:cNvSpPr>
                <a:spLocks noChangeArrowheads="1"/>
              </p:cNvSpPr>
              <p:nvPr/>
            </p:nvSpPr>
            <p:spPr bwMode="auto">
              <a:xfrm>
                <a:off x="381000" y="42258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26" name="Rectangle 21"/>
              <p:cNvSpPr>
                <a:spLocks noChangeArrowheads="1"/>
              </p:cNvSpPr>
              <p:nvPr/>
            </p:nvSpPr>
            <p:spPr bwMode="auto">
              <a:xfrm>
                <a:off x="533400" y="42258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27" name="Rectangle 21"/>
              <p:cNvSpPr>
                <a:spLocks noChangeArrowheads="1"/>
              </p:cNvSpPr>
              <p:nvPr/>
            </p:nvSpPr>
            <p:spPr bwMode="auto">
              <a:xfrm>
                <a:off x="76200" y="43696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28" name="Rectangle 21"/>
              <p:cNvSpPr>
                <a:spLocks noChangeArrowheads="1"/>
              </p:cNvSpPr>
              <p:nvPr/>
            </p:nvSpPr>
            <p:spPr bwMode="auto">
              <a:xfrm>
                <a:off x="228600" y="43696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29" name="Rectangle 21"/>
              <p:cNvSpPr>
                <a:spLocks noChangeArrowheads="1"/>
              </p:cNvSpPr>
              <p:nvPr/>
            </p:nvSpPr>
            <p:spPr bwMode="auto">
              <a:xfrm>
                <a:off x="381000" y="43696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30" name="Rectangle 21"/>
              <p:cNvSpPr>
                <a:spLocks noChangeArrowheads="1"/>
              </p:cNvSpPr>
              <p:nvPr/>
            </p:nvSpPr>
            <p:spPr bwMode="auto">
              <a:xfrm>
                <a:off x="533400" y="43696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31" name="Rectangle 21"/>
              <p:cNvSpPr>
                <a:spLocks noChangeArrowheads="1"/>
              </p:cNvSpPr>
              <p:nvPr/>
            </p:nvSpPr>
            <p:spPr bwMode="auto">
              <a:xfrm>
                <a:off x="76200" y="45220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32" name="Rectangle 21"/>
              <p:cNvSpPr>
                <a:spLocks noChangeArrowheads="1"/>
              </p:cNvSpPr>
              <p:nvPr/>
            </p:nvSpPr>
            <p:spPr bwMode="auto">
              <a:xfrm>
                <a:off x="228600" y="45220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33" name="Rectangle 21"/>
              <p:cNvSpPr>
                <a:spLocks noChangeArrowheads="1"/>
              </p:cNvSpPr>
              <p:nvPr/>
            </p:nvSpPr>
            <p:spPr bwMode="auto">
              <a:xfrm>
                <a:off x="381000" y="45220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34" name="Rectangle 21"/>
              <p:cNvSpPr>
                <a:spLocks noChangeArrowheads="1"/>
              </p:cNvSpPr>
              <p:nvPr/>
            </p:nvSpPr>
            <p:spPr bwMode="auto">
              <a:xfrm>
                <a:off x="533400" y="45220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grpSp>
        <p:grpSp>
          <p:nvGrpSpPr>
            <p:cNvPr id="135" name="Group 134"/>
            <p:cNvGrpSpPr/>
            <p:nvPr/>
          </p:nvGrpSpPr>
          <p:grpSpPr>
            <a:xfrm>
              <a:off x="5120640" y="4544043"/>
              <a:ext cx="548640" cy="562841"/>
              <a:chOff x="76200" y="4073484"/>
              <a:chExt cx="548640" cy="562841"/>
            </a:xfrm>
            <a:solidFill>
              <a:srgbClr val="0070C0"/>
            </a:solidFill>
          </p:grpSpPr>
          <p:sp>
            <p:nvSpPr>
              <p:cNvPr id="136" name="Rectangle 21"/>
              <p:cNvSpPr>
                <a:spLocks noChangeArrowheads="1"/>
              </p:cNvSpPr>
              <p:nvPr/>
            </p:nvSpPr>
            <p:spPr bwMode="auto">
              <a:xfrm>
                <a:off x="76200" y="40734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37" name="Rectangle 21"/>
              <p:cNvSpPr>
                <a:spLocks noChangeArrowheads="1"/>
              </p:cNvSpPr>
              <p:nvPr/>
            </p:nvSpPr>
            <p:spPr bwMode="auto">
              <a:xfrm>
                <a:off x="228600" y="40734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38" name="Rectangle 21"/>
              <p:cNvSpPr>
                <a:spLocks noChangeArrowheads="1"/>
              </p:cNvSpPr>
              <p:nvPr/>
            </p:nvSpPr>
            <p:spPr bwMode="auto">
              <a:xfrm>
                <a:off x="381000" y="40734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39" name="Rectangle 21"/>
              <p:cNvSpPr>
                <a:spLocks noChangeArrowheads="1"/>
              </p:cNvSpPr>
              <p:nvPr/>
            </p:nvSpPr>
            <p:spPr bwMode="auto">
              <a:xfrm>
                <a:off x="533400" y="40734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40" name="Rectangle 21"/>
              <p:cNvSpPr>
                <a:spLocks noChangeArrowheads="1"/>
              </p:cNvSpPr>
              <p:nvPr/>
            </p:nvSpPr>
            <p:spPr bwMode="auto">
              <a:xfrm>
                <a:off x="76200" y="42258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41" name="Rectangle 21"/>
              <p:cNvSpPr>
                <a:spLocks noChangeArrowheads="1"/>
              </p:cNvSpPr>
              <p:nvPr/>
            </p:nvSpPr>
            <p:spPr bwMode="auto">
              <a:xfrm>
                <a:off x="228600" y="42258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42" name="Rectangle 21"/>
              <p:cNvSpPr>
                <a:spLocks noChangeArrowheads="1"/>
              </p:cNvSpPr>
              <p:nvPr/>
            </p:nvSpPr>
            <p:spPr bwMode="auto">
              <a:xfrm>
                <a:off x="381000" y="42258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43" name="Rectangle 21"/>
              <p:cNvSpPr>
                <a:spLocks noChangeArrowheads="1"/>
              </p:cNvSpPr>
              <p:nvPr/>
            </p:nvSpPr>
            <p:spPr bwMode="auto">
              <a:xfrm>
                <a:off x="533400" y="42258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44" name="Rectangle 21"/>
              <p:cNvSpPr>
                <a:spLocks noChangeArrowheads="1"/>
              </p:cNvSpPr>
              <p:nvPr/>
            </p:nvSpPr>
            <p:spPr bwMode="auto">
              <a:xfrm>
                <a:off x="76200" y="43696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45" name="Rectangle 21"/>
              <p:cNvSpPr>
                <a:spLocks noChangeArrowheads="1"/>
              </p:cNvSpPr>
              <p:nvPr/>
            </p:nvSpPr>
            <p:spPr bwMode="auto">
              <a:xfrm>
                <a:off x="228600" y="43696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46" name="Rectangle 21"/>
              <p:cNvSpPr>
                <a:spLocks noChangeArrowheads="1"/>
              </p:cNvSpPr>
              <p:nvPr/>
            </p:nvSpPr>
            <p:spPr bwMode="auto">
              <a:xfrm>
                <a:off x="381000" y="43696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47" name="Rectangle 21"/>
              <p:cNvSpPr>
                <a:spLocks noChangeArrowheads="1"/>
              </p:cNvSpPr>
              <p:nvPr/>
            </p:nvSpPr>
            <p:spPr bwMode="auto">
              <a:xfrm>
                <a:off x="533400" y="43696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48" name="Rectangle 21"/>
              <p:cNvSpPr>
                <a:spLocks noChangeArrowheads="1"/>
              </p:cNvSpPr>
              <p:nvPr/>
            </p:nvSpPr>
            <p:spPr bwMode="auto">
              <a:xfrm>
                <a:off x="76200" y="45220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49" name="Rectangle 21"/>
              <p:cNvSpPr>
                <a:spLocks noChangeArrowheads="1"/>
              </p:cNvSpPr>
              <p:nvPr/>
            </p:nvSpPr>
            <p:spPr bwMode="auto">
              <a:xfrm>
                <a:off x="228600" y="45220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50" name="Rectangle 21"/>
              <p:cNvSpPr>
                <a:spLocks noChangeArrowheads="1"/>
              </p:cNvSpPr>
              <p:nvPr/>
            </p:nvSpPr>
            <p:spPr bwMode="auto">
              <a:xfrm>
                <a:off x="381000" y="45220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51" name="Rectangle 21"/>
              <p:cNvSpPr>
                <a:spLocks noChangeArrowheads="1"/>
              </p:cNvSpPr>
              <p:nvPr/>
            </p:nvSpPr>
            <p:spPr bwMode="auto">
              <a:xfrm>
                <a:off x="533400" y="45220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grpSp>
        <p:grpSp>
          <p:nvGrpSpPr>
            <p:cNvPr id="152" name="Group 151"/>
            <p:cNvGrpSpPr/>
            <p:nvPr/>
          </p:nvGrpSpPr>
          <p:grpSpPr>
            <a:xfrm>
              <a:off x="1386840" y="4544043"/>
              <a:ext cx="548640" cy="562841"/>
              <a:chOff x="76200" y="4073484"/>
              <a:chExt cx="548640" cy="562841"/>
            </a:xfrm>
            <a:solidFill>
              <a:srgbClr val="0070C0"/>
            </a:solidFill>
          </p:grpSpPr>
          <p:sp>
            <p:nvSpPr>
              <p:cNvPr id="153" name="Rectangle 21"/>
              <p:cNvSpPr>
                <a:spLocks noChangeArrowheads="1"/>
              </p:cNvSpPr>
              <p:nvPr/>
            </p:nvSpPr>
            <p:spPr bwMode="auto">
              <a:xfrm>
                <a:off x="76200" y="40734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54" name="Rectangle 21"/>
              <p:cNvSpPr>
                <a:spLocks noChangeArrowheads="1"/>
              </p:cNvSpPr>
              <p:nvPr/>
            </p:nvSpPr>
            <p:spPr bwMode="auto">
              <a:xfrm>
                <a:off x="228600" y="40734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55" name="Rectangle 21"/>
              <p:cNvSpPr>
                <a:spLocks noChangeArrowheads="1"/>
              </p:cNvSpPr>
              <p:nvPr/>
            </p:nvSpPr>
            <p:spPr bwMode="auto">
              <a:xfrm>
                <a:off x="381000" y="40734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56" name="Rectangle 21"/>
              <p:cNvSpPr>
                <a:spLocks noChangeArrowheads="1"/>
              </p:cNvSpPr>
              <p:nvPr/>
            </p:nvSpPr>
            <p:spPr bwMode="auto">
              <a:xfrm>
                <a:off x="533400" y="40734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57" name="Rectangle 21"/>
              <p:cNvSpPr>
                <a:spLocks noChangeArrowheads="1"/>
              </p:cNvSpPr>
              <p:nvPr/>
            </p:nvSpPr>
            <p:spPr bwMode="auto">
              <a:xfrm>
                <a:off x="76200" y="42258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58" name="Rectangle 21"/>
              <p:cNvSpPr>
                <a:spLocks noChangeArrowheads="1"/>
              </p:cNvSpPr>
              <p:nvPr/>
            </p:nvSpPr>
            <p:spPr bwMode="auto">
              <a:xfrm>
                <a:off x="228600" y="42258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59" name="Rectangle 21"/>
              <p:cNvSpPr>
                <a:spLocks noChangeArrowheads="1"/>
              </p:cNvSpPr>
              <p:nvPr/>
            </p:nvSpPr>
            <p:spPr bwMode="auto">
              <a:xfrm>
                <a:off x="381000" y="42258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60" name="Rectangle 21"/>
              <p:cNvSpPr>
                <a:spLocks noChangeArrowheads="1"/>
              </p:cNvSpPr>
              <p:nvPr/>
            </p:nvSpPr>
            <p:spPr bwMode="auto">
              <a:xfrm>
                <a:off x="533400" y="42258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61" name="Rectangle 21"/>
              <p:cNvSpPr>
                <a:spLocks noChangeArrowheads="1"/>
              </p:cNvSpPr>
              <p:nvPr/>
            </p:nvSpPr>
            <p:spPr bwMode="auto">
              <a:xfrm>
                <a:off x="76200" y="43696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62" name="Rectangle 21"/>
              <p:cNvSpPr>
                <a:spLocks noChangeArrowheads="1"/>
              </p:cNvSpPr>
              <p:nvPr/>
            </p:nvSpPr>
            <p:spPr bwMode="auto">
              <a:xfrm>
                <a:off x="228600" y="43696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63" name="Rectangle 21"/>
              <p:cNvSpPr>
                <a:spLocks noChangeArrowheads="1"/>
              </p:cNvSpPr>
              <p:nvPr/>
            </p:nvSpPr>
            <p:spPr bwMode="auto">
              <a:xfrm>
                <a:off x="381000" y="43696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64" name="Rectangle 21"/>
              <p:cNvSpPr>
                <a:spLocks noChangeArrowheads="1"/>
              </p:cNvSpPr>
              <p:nvPr/>
            </p:nvSpPr>
            <p:spPr bwMode="auto">
              <a:xfrm>
                <a:off x="533400" y="43696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65" name="Rectangle 21"/>
              <p:cNvSpPr>
                <a:spLocks noChangeArrowheads="1"/>
              </p:cNvSpPr>
              <p:nvPr/>
            </p:nvSpPr>
            <p:spPr bwMode="auto">
              <a:xfrm>
                <a:off x="76200" y="45220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66" name="Rectangle 21"/>
              <p:cNvSpPr>
                <a:spLocks noChangeArrowheads="1"/>
              </p:cNvSpPr>
              <p:nvPr/>
            </p:nvSpPr>
            <p:spPr bwMode="auto">
              <a:xfrm>
                <a:off x="228600" y="45220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67" name="Rectangle 21"/>
              <p:cNvSpPr>
                <a:spLocks noChangeArrowheads="1"/>
              </p:cNvSpPr>
              <p:nvPr/>
            </p:nvSpPr>
            <p:spPr bwMode="auto">
              <a:xfrm>
                <a:off x="381000" y="45220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68" name="Rectangle 21"/>
              <p:cNvSpPr>
                <a:spLocks noChangeArrowheads="1"/>
              </p:cNvSpPr>
              <p:nvPr/>
            </p:nvSpPr>
            <p:spPr bwMode="auto">
              <a:xfrm>
                <a:off x="533400" y="45220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grpSp>
        <p:grpSp>
          <p:nvGrpSpPr>
            <p:cNvPr id="169" name="Group 168"/>
            <p:cNvGrpSpPr/>
            <p:nvPr/>
          </p:nvGrpSpPr>
          <p:grpSpPr>
            <a:xfrm>
              <a:off x="5867400" y="4544043"/>
              <a:ext cx="548640" cy="562841"/>
              <a:chOff x="76200" y="4073484"/>
              <a:chExt cx="548640" cy="562841"/>
            </a:xfrm>
            <a:solidFill>
              <a:srgbClr val="0070C0"/>
            </a:solidFill>
          </p:grpSpPr>
          <p:sp>
            <p:nvSpPr>
              <p:cNvPr id="170" name="Rectangle 21"/>
              <p:cNvSpPr>
                <a:spLocks noChangeArrowheads="1"/>
              </p:cNvSpPr>
              <p:nvPr/>
            </p:nvSpPr>
            <p:spPr bwMode="auto">
              <a:xfrm>
                <a:off x="76200" y="40734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71" name="Rectangle 21"/>
              <p:cNvSpPr>
                <a:spLocks noChangeArrowheads="1"/>
              </p:cNvSpPr>
              <p:nvPr/>
            </p:nvSpPr>
            <p:spPr bwMode="auto">
              <a:xfrm>
                <a:off x="228600" y="40734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72" name="Rectangle 21"/>
              <p:cNvSpPr>
                <a:spLocks noChangeArrowheads="1"/>
              </p:cNvSpPr>
              <p:nvPr/>
            </p:nvSpPr>
            <p:spPr bwMode="auto">
              <a:xfrm>
                <a:off x="381000" y="40734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73" name="Rectangle 21"/>
              <p:cNvSpPr>
                <a:spLocks noChangeArrowheads="1"/>
              </p:cNvSpPr>
              <p:nvPr/>
            </p:nvSpPr>
            <p:spPr bwMode="auto">
              <a:xfrm>
                <a:off x="533400" y="40734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74" name="Rectangle 21"/>
              <p:cNvSpPr>
                <a:spLocks noChangeArrowheads="1"/>
              </p:cNvSpPr>
              <p:nvPr/>
            </p:nvSpPr>
            <p:spPr bwMode="auto">
              <a:xfrm>
                <a:off x="76200" y="42258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75" name="Rectangle 21"/>
              <p:cNvSpPr>
                <a:spLocks noChangeArrowheads="1"/>
              </p:cNvSpPr>
              <p:nvPr/>
            </p:nvSpPr>
            <p:spPr bwMode="auto">
              <a:xfrm>
                <a:off x="228600" y="42258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76" name="Rectangle 21"/>
              <p:cNvSpPr>
                <a:spLocks noChangeArrowheads="1"/>
              </p:cNvSpPr>
              <p:nvPr/>
            </p:nvSpPr>
            <p:spPr bwMode="auto">
              <a:xfrm>
                <a:off x="381000" y="42258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77" name="Rectangle 21"/>
              <p:cNvSpPr>
                <a:spLocks noChangeArrowheads="1"/>
              </p:cNvSpPr>
              <p:nvPr/>
            </p:nvSpPr>
            <p:spPr bwMode="auto">
              <a:xfrm>
                <a:off x="533400" y="4225884"/>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78" name="Rectangle 21"/>
              <p:cNvSpPr>
                <a:spLocks noChangeArrowheads="1"/>
              </p:cNvSpPr>
              <p:nvPr/>
            </p:nvSpPr>
            <p:spPr bwMode="auto">
              <a:xfrm>
                <a:off x="76200" y="43696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79" name="Rectangle 21"/>
              <p:cNvSpPr>
                <a:spLocks noChangeArrowheads="1"/>
              </p:cNvSpPr>
              <p:nvPr/>
            </p:nvSpPr>
            <p:spPr bwMode="auto">
              <a:xfrm>
                <a:off x="228600" y="43696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80" name="Rectangle 21"/>
              <p:cNvSpPr>
                <a:spLocks noChangeArrowheads="1"/>
              </p:cNvSpPr>
              <p:nvPr/>
            </p:nvSpPr>
            <p:spPr bwMode="auto">
              <a:xfrm>
                <a:off x="381000" y="43696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81" name="Rectangle 21"/>
              <p:cNvSpPr>
                <a:spLocks noChangeArrowheads="1"/>
              </p:cNvSpPr>
              <p:nvPr/>
            </p:nvSpPr>
            <p:spPr bwMode="auto">
              <a:xfrm>
                <a:off x="533400" y="43696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82" name="Rectangle 21"/>
              <p:cNvSpPr>
                <a:spLocks noChangeArrowheads="1"/>
              </p:cNvSpPr>
              <p:nvPr/>
            </p:nvSpPr>
            <p:spPr bwMode="auto">
              <a:xfrm>
                <a:off x="76200" y="45220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83" name="Rectangle 21"/>
              <p:cNvSpPr>
                <a:spLocks noChangeArrowheads="1"/>
              </p:cNvSpPr>
              <p:nvPr/>
            </p:nvSpPr>
            <p:spPr bwMode="auto">
              <a:xfrm>
                <a:off x="228600" y="45220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84" name="Rectangle 21"/>
              <p:cNvSpPr>
                <a:spLocks noChangeArrowheads="1"/>
              </p:cNvSpPr>
              <p:nvPr/>
            </p:nvSpPr>
            <p:spPr bwMode="auto">
              <a:xfrm>
                <a:off x="381000" y="45220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sp>
            <p:nvSpPr>
              <p:cNvPr id="185" name="Rectangle 21"/>
              <p:cNvSpPr>
                <a:spLocks noChangeArrowheads="1"/>
              </p:cNvSpPr>
              <p:nvPr/>
            </p:nvSpPr>
            <p:spPr bwMode="auto">
              <a:xfrm>
                <a:off x="533400" y="4522025"/>
                <a:ext cx="91440" cy="114300"/>
              </a:xfrm>
              <a:prstGeom prst="rect">
                <a:avLst/>
              </a:prstGeom>
              <a:solidFill>
                <a:schemeClr val="accent1">
                  <a:lumMod val="7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36000" tIns="72000" rIns="36000" bIns="72000" anchor="ctr" anchorCtr="0"/>
              <a:lstStyle/>
              <a:p>
                <a:pPr algn="ctr"/>
                <a:endParaRPr lang="en-US" sz="1000" b="1" dirty="0">
                  <a:solidFill>
                    <a:schemeClr val="bg1"/>
                  </a:solidFill>
                </a:endParaRPr>
              </a:p>
            </p:txBody>
          </p:sp>
        </p:grpSp>
        <p:sp>
          <p:nvSpPr>
            <p:cNvPr id="186" name="Rectangle 5"/>
            <p:cNvSpPr>
              <a:spLocks noChangeArrowheads="1"/>
            </p:cNvSpPr>
            <p:nvPr/>
          </p:nvSpPr>
          <p:spPr bwMode="auto">
            <a:xfrm>
              <a:off x="1309350" y="5314455"/>
              <a:ext cx="5989320" cy="485775"/>
            </a:xfrm>
            <a:prstGeom prst="rect">
              <a:avLst/>
            </a:prstGeom>
            <a:solidFill>
              <a:schemeClr val="accent1"/>
            </a:solidFill>
            <a:ln w="6350">
              <a:noFill/>
              <a:miter lim="800000"/>
              <a:headEnd/>
              <a:tailEnd/>
            </a:ln>
            <a:effectLst/>
          </p:spPr>
          <p:txBody>
            <a:bodyPr lIns="72000" tIns="72000" rIns="72000" bIns="72000" anchor="ctr"/>
            <a:lstStyle/>
            <a:p>
              <a:pPr algn="ctr" eaLnBrk="0" hangingPunct="0"/>
              <a:endParaRPr lang="en-US" sz="1200" b="1" dirty="0">
                <a:solidFill>
                  <a:schemeClr val="bg1"/>
                </a:solidFill>
              </a:endParaRPr>
            </a:p>
          </p:txBody>
        </p:sp>
        <p:sp>
          <p:nvSpPr>
            <p:cNvPr id="187" name="TextBox 186"/>
            <p:cNvSpPr txBox="1"/>
            <p:nvPr/>
          </p:nvSpPr>
          <p:spPr>
            <a:xfrm>
              <a:off x="7503624" y="5454726"/>
              <a:ext cx="954576" cy="269304"/>
            </a:xfrm>
            <a:prstGeom prst="rect">
              <a:avLst/>
            </a:prstGeom>
            <a:noFill/>
          </p:spPr>
          <p:txBody>
            <a:bodyPr wrap="square" rtlCol="0">
              <a:spAutoFit/>
            </a:bodyPr>
            <a:lstStyle>
              <a:defPPr>
                <a:defRPr lang="en-US"/>
              </a:defPPr>
              <a:lvl1pPr algn="ctr">
                <a:defRPr sz="1150"/>
              </a:lvl1pPr>
            </a:lstStyle>
            <a:p>
              <a:pPr algn="l"/>
              <a:r>
                <a:rPr lang="en-GB" dirty="0" smtClean="0"/>
                <a:t>Parents</a:t>
              </a:r>
              <a:endParaRPr lang="en-US" dirty="0"/>
            </a:p>
          </p:txBody>
        </p:sp>
        <p:cxnSp>
          <p:nvCxnSpPr>
            <p:cNvPr id="188" name="Straight Arrow Connector 187"/>
            <p:cNvCxnSpPr/>
            <p:nvPr/>
          </p:nvCxnSpPr>
          <p:spPr>
            <a:xfrm>
              <a:off x="1661160" y="5114430"/>
              <a:ext cx="0" cy="1828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9" name="Straight Arrow Connector 188"/>
            <p:cNvCxnSpPr/>
            <p:nvPr/>
          </p:nvCxnSpPr>
          <p:spPr>
            <a:xfrm>
              <a:off x="2423160" y="5114430"/>
              <a:ext cx="0" cy="1828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0" name="Straight Arrow Connector 189"/>
            <p:cNvCxnSpPr/>
            <p:nvPr/>
          </p:nvCxnSpPr>
          <p:spPr>
            <a:xfrm>
              <a:off x="3185160" y="5114430"/>
              <a:ext cx="0" cy="1828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1" name="Straight Arrow Connector 190"/>
            <p:cNvCxnSpPr/>
            <p:nvPr/>
          </p:nvCxnSpPr>
          <p:spPr>
            <a:xfrm>
              <a:off x="3893820" y="5114430"/>
              <a:ext cx="0" cy="1828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2" name="Straight Arrow Connector 191"/>
            <p:cNvCxnSpPr/>
            <p:nvPr/>
          </p:nvCxnSpPr>
          <p:spPr>
            <a:xfrm>
              <a:off x="4663440" y="5114430"/>
              <a:ext cx="0" cy="1828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3" name="Straight Arrow Connector 192"/>
            <p:cNvCxnSpPr/>
            <p:nvPr/>
          </p:nvCxnSpPr>
          <p:spPr>
            <a:xfrm>
              <a:off x="5394960" y="5114430"/>
              <a:ext cx="0" cy="1828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4" name="Straight Arrow Connector 193"/>
            <p:cNvCxnSpPr/>
            <p:nvPr/>
          </p:nvCxnSpPr>
          <p:spPr>
            <a:xfrm>
              <a:off x="6156960" y="5114430"/>
              <a:ext cx="0" cy="1828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5" name="Straight Arrow Connector 194"/>
            <p:cNvCxnSpPr/>
            <p:nvPr/>
          </p:nvCxnSpPr>
          <p:spPr>
            <a:xfrm>
              <a:off x="6918960" y="5114430"/>
              <a:ext cx="0" cy="1828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6" name="TextBox 195"/>
            <p:cNvSpPr txBox="1"/>
            <p:nvPr/>
          </p:nvSpPr>
          <p:spPr>
            <a:xfrm>
              <a:off x="7503624" y="4733430"/>
              <a:ext cx="954576" cy="269304"/>
            </a:xfrm>
            <a:prstGeom prst="rect">
              <a:avLst/>
            </a:prstGeom>
            <a:noFill/>
          </p:spPr>
          <p:txBody>
            <a:bodyPr wrap="square" rtlCol="0">
              <a:spAutoFit/>
            </a:bodyPr>
            <a:lstStyle/>
            <a:p>
              <a:r>
                <a:rPr lang="en-US" sz="1150" dirty="0" smtClean="0"/>
                <a:t>Teachers</a:t>
              </a:r>
              <a:endParaRPr lang="en-US" sz="1150" baseline="30000" dirty="0"/>
            </a:p>
          </p:txBody>
        </p:sp>
        <p:cxnSp>
          <p:nvCxnSpPr>
            <p:cNvPr id="197" name="Straight Arrow Connector 196"/>
            <p:cNvCxnSpPr/>
            <p:nvPr/>
          </p:nvCxnSpPr>
          <p:spPr>
            <a:xfrm>
              <a:off x="1661160" y="4300203"/>
              <a:ext cx="0" cy="1828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8" name="Straight Arrow Connector 197"/>
            <p:cNvCxnSpPr/>
            <p:nvPr/>
          </p:nvCxnSpPr>
          <p:spPr>
            <a:xfrm>
              <a:off x="2423160" y="4300203"/>
              <a:ext cx="0" cy="1828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9" name="Straight Arrow Connector 198"/>
            <p:cNvCxnSpPr/>
            <p:nvPr/>
          </p:nvCxnSpPr>
          <p:spPr>
            <a:xfrm>
              <a:off x="3185160" y="4300203"/>
              <a:ext cx="0" cy="1828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0" name="Straight Arrow Connector 199"/>
            <p:cNvCxnSpPr/>
            <p:nvPr/>
          </p:nvCxnSpPr>
          <p:spPr>
            <a:xfrm>
              <a:off x="3893820" y="4300203"/>
              <a:ext cx="0" cy="1828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a:off x="4663440" y="4300203"/>
              <a:ext cx="0" cy="1828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p:nvPr/>
          </p:nvCxnSpPr>
          <p:spPr>
            <a:xfrm>
              <a:off x="5394960" y="4300203"/>
              <a:ext cx="0" cy="1828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p:nvPr/>
          </p:nvCxnSpPr>
          <p:spPr>
            <a:xfrm>
              <a:off x="6156960" y="4300203"/>
              <a:ext cx="0" cy="1828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a:off x="6918960" y="4300203"/>
              <a:ext cx="0" cy="1828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205" name="Shape 218"/>
          <p:cNvSpPr txBox="1"/>
          <p:nvPr/>
        </p:nvSpPr>
        <p:spPr>
          <a:xfrm>
            <a:off x="457200" y="674687"/>
            <a:ext cx="8229600" cy="747711"/>
          </a:xfrm>
          <a:prstGeom prst="rect">
            <a:avLst/>
          </a:prstGeom>
          <a:noFill/>
          <a:ln>
            <a:noFill/>
          </a:ln>
        </p:spPr>
        <p:txBody>
          <a:bodyPr lIns="91425" tIns="45700" rIns="91425" bIns="45700" anchor="ctr" anchorCtr="0">
            <a:noAutofit/>
          </a:bodyPr>
          <a:lstStyle>
            <a:defPPr marR="0" algn="l" rtl="0">
              <a:lnSpc>
                <a:spcPct val="100000"/>
              </a:lnSpc>
              <a:spcBef>
                <a:spcPts val="0"/>
              </a:spcBef>
              <a:spcAft>
                <a:spcPts val="0"/>
              </a:spcAft>
            </a:defPPr>
            <a:lvl1pPr marL="0" lvl="0" indent="0">
              <a:buClr>
                <a:srgbClr val="428BE3"/>
              </a:buClr>
              <a:buSzPct val="25000"/>
              <a:buFont typeface="Questrial"/>
              <a:defRPr sz="4000" b="1">
                <a:solidFill>
                  <a:srgbClr val="428BE3"/>
                </a:solidFill>
                <a:latin typeface="Questrial"/>
                <a:ea typeface="Questrial"/>
                <a:cs typeface="Questrial"/>
              </a:defRPr>
            </a:lvl1pPr>
          </a:lstStyle>
          <a:p>
            <a:r>
              <a:rPr lang="en-US" dirty="0"/>
              <a:t>PARCC Support Model</a:t>
            </a:r>
            <a:endParaRPr lang="en-US" dirty="0">
              <a:sym typeface="Questrial"/>
            </a:endParaRPr>
          </a:p>
        </p:txBody>
      </p:sp>
      <p:sp>
        <p:nvSpPr>
          <p:cNvPr id="207" name="Shape 218"/>
          <p:cNvSpPr txBox="1"/>
          <p:nvPr/>
        </p:nvSpPr>
        <p:spPr>
          <a:xfrm>
            <a:off x="228600" y="1742088"/>
            <a:ext cx="8671560" cy="242340"/>
          </a:xfrm>
          <a:prstGeom prst="rect">
            <a:avLst/>
          </a:prstGeom>
          <a:noFill/>
          <a:ln>
            <a:noFill/>
          </a:ln>
        </p:spPr>
        <p:txBody>
          <a:bodyPr lIns="91425" tIns="45700" rIns="91425" bIns="45700" anchor="ctr" anchorCtr="0">
            <a:noAutofit/>
          </a:bodyPr>
          <a:lstStyle/>
          <a:p>
            <a:pPr lvl="0">
              <a:buClr>
                <a:srgbClr val="428BE3"/>
              </a:buClr>
              <a:buSzPct val="25000"/>
            </a:pPr>
            <a:r>
              <a:rPr lang="en-US" dirty="0" smtClean="0">
                <a:latin typeface="Questrial"/>
                <a:ea typeface="Questrial"/>
                <a:cs typeface="Questrial"/>
                <a:sym typeface="Questrial"/>
              </a:rPr>
              <a:t>Below depicts the </a:t>
            </a:r>
            <a:r>
              <a:rPr lang="en-US" dirty="0">
                <a:latin typeface="Questrial"/>
                <a:ea typeface="Questrial"/>
                <a:cs typeface="Questrial"/>
                <a:sym typeface="Questrial"/>
              </a:rPr>
              <a:t>s</a:t>
            </a:r>
            <a:r>
              <a:rPr lang="en-US" dirty="0" smtClean="0">
                <a:latin typeface="Questrial"/>
                <a:ea typeface="Questrial"/>
                <a:cs typeface="Questrial"/>
                <a:sym typeface="Questrial"/>
              </a:rPr>
              <a:t>upport model. As information flows down, </a:t>
            </a:r>
            <a:r>
              <a:rPr lang="en-US" u="sng" dirty="0" smtClean="0">
                <a:latin typeface="Questrial"/>
                <a:ea typeface="Questrial"/>
                <a:cs typeface="Questrial"/>
                <a:sym typeface="Questrial"/>
              </a:rPr>
              <a:t>questions and support should flow back up in the same direction </a:t>
            </a:r>
            <a:r>
              <a:rPr lang="en-US" u="sng" dirty="0">
                <a:latin typeface="Questrial"/>
                <a:ea typeface="Questrial"/>
                <a:cs typeface="Questrial"/>
                <a:sym typeface="Questrial"/>
              </a:rPr>
              <a:t>.</a:t>
            </a:r>
            <a:r>
              <a:rPr lang="en-US" dirty="0" smtClean="0">
                <a:latin typeface="Questrial"/>
                <a:ea typeface="Questrial"/>
                <a:cs typeface="Questrial"/>
                <a:sym typeface="Questrial"/>
              </a:rPr>
              <a:t>This will help alleviate the attention required for each group. </a:t>
            </a:r>
          </a:p>
          <a:p>
            <a:pPr lvl="0">
              <a:buClr>
                <a:srgbClr val="428BE3"/>
              </a:buClr>
              <a:buSzPct val="25000"/>
            </a:pPr>
            <a:endParaRPr lang="en-US" dirty="0">
              <a:latin typeface="Questrial"/>
              <a:ea typeface="Questrial"/>
              <a:cs typeface="Questrial"/>
              <a:sym typeface="Questrial"/>
            </a:endParaRPr>
          </a:p>
          <a:p>
            <a:r>
              <a:rPr lang="en-US" b="1" dirty="0" smtClean="0">
                <a:latin typeface="Questrial"/>
                <a:ea typeface="Questrial"/>
                <a:cs typeface="Questrial"/>
                <a:sym typeface="Questrial"/>
              </a:rPr>
              <a:t>Request:</a:t>
            </a:r>
            <a:r>
              <a:rPr lang="en-US" dirty="0" smtClean="0">
                <a:latin typeface="Questrial"/>
                <a:ea typeface="Questrial"/>
                <a:cs typeface="Questrial"/>
                <a:sym typeface="Questrial"/>
              </a:rPr>
              <a:t> </a:t>
            </a:r>
            <a:r>
              <a:rPr lang="en-US" dirty="0"/>
              <a:t>Please use this </a:t>
            </a:r>
            <a:r>
              <a:rPr lang="en-US" dirty="0">
                <a:hlinkClick r:id="rId3"/>
              </a:rPr>
              <a:t>form</a:t>
            </a:r>
            <a:r>
              <a:rPr lang="en-US" dirty="0"/>
              <a:t> to ask any questions. This will help us provide a comprehensive and updated  FAQs. In addition, the BPS PARCC site will also house this QA form.</a:t>
            </a:r>
            <a:endParaRPr lang="en-US" dirty="0"/>
          </a:p>
        </p:txBody>
      </p:sp>
      <p:cxnSp>
        <p:nvCxnSpPr>
          <p:cNvPr id="209" name="Curved Connector 208"/>
          <p:cNvCxnSpPr>
            <a:stCxn id="186" idx="1"/>
            <a:endCxn id="161" idx="1"/>
          </p:cNvCxnSpPr>
          <p:nvPr/>
        </p:nvCxnSpPr>
        <p:spPr>
          <a:xfrm rot="10800000" flipH="1">
            <a:off x="997575" y="5250177"/>
            <a:ext cx="77490" cy="660009"/>
          </a:xfrm>
          <a:prstGeom prst="curvedConnector3">
            <a:avLst>
              <a:gd name="adj1" fmla="val -295006"/>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1" name="Curved Connector 210"/>
          <p:cNvCxnSpPr>
            <a:stCxn id="157" idx="1"/>
          </p:cNvCxnSpPr>
          <p:nvPr/>
        </p:nvCxnSpPr>
        <p:spPr>
          <a:xfrm rot="10800000" flipH="1">
            <a:off x="1075064" y="4494421"/>
            <a:ext cx="60959" cy="612014"/>
          </a:xfrm>
          <a:prstGeom prst="curvedConnector4">
            <a:avLst>
              <a:gd name="adj1" fmla="val -375006"/>
              <a:gd name="adj2" fmla="val 97719"/>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3" name="Curved Connector 212"/>
          <p:cNvCxnSpPr>
            <a:stCxn id="5" idx="1"/>
          </p:cNvCxnSpPr>
          <p:nvPr/>
        </p:nvCxnSpPr>
        <p:spPr>
          <a:xfrm rot="10800000" flipH="1">
            <a:off x="1121675" y="3789284"/>
            <a:ext cx="14348" cy="611189"/>
          </a:xfrm>
          <a:prstGeom prst="curvedConnector4">
            <a:avLst>
              <a:gd name="adj1" fmla="val -1593253"/>
              <a:gd name="adj2" fmla="val 101666"/>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6" name="Curved Connector 215"/>
          <p:cNvCxnSpPr>
            <a:stCxn id="14" idx="1"/>
            <a:endCxn id="7" idx="1"/>
          </p:cNvCxnSpPr>
          <p:nvPr/>
        </p:nvCxnSpPr>
        <p:spPr>
          <a:xfrm rot="10800000" flipH="1">
            <a:off x="1136025" y="2766961"/>
            <a:ext cx="2095436" cy="784993"/>
          </a:xfrm>
          <a:prstGeom prst="curvedConnector3">
            <a:avLst>
              <a:gd name="adj1" fmla="val -10909"/>
            </a:avLst>
          </a:prstGeom>
          <a:ln>
            <a:tailEnd type="arrow"/>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66496" y="6356350"/>
            <a:ext cx="6852463" cy="400110"/>
          </a:xfrm>
          <a:prstGeom prst="rect">
            <a:avLst/>
          </a:prstGeom>
        </p:spPr>
        <p:txBody>
          <a:bodyPr wrap="square">
            <a:spAutoFit/>
          </a:bodyPr>
          <a:lstStyle/>
          <a:p>
            <a:pPr lvl="0">
              <a:buClr>
                <a:srgbClr val="428BE3"/>
              </a:buClr>
              <a:buSzPct val="25000"/>
            </a:pPr>
            <a:r>
              <a:rPr lang="en-US" sz="2000" b="1" u="sng" dirty="0">
                <a:solidFill>
                  <a:srgbClr val="FF0000"/>
                </a:solidFill>
                <a:latin typeface="Questrial"/>
                <a:ea typeface="Questrial"/>
                <a:cs typeface="Questrial"/>
                <a:sym typeface="Questrial"/>
              </a:rPr>
              <a:t>Note: </a:t>
            </a:r>
            <a:r>
              <a:rPr lang="en-US" sz="2000" u="sng" dirty="0">
                <a:latin typeface="Questrial"/>
                <a:ea typeface="Questrial"/>
                <a:cs typeface="Questrial"/>
                <a:sym typeface="Questrial"/>
              </a:rPr>
              <a:t>Parents will receive communications from all groups</a:t>
            </a:r>
          </a:p>
        </p:txBody>
      </p:sp>
    </p:spTree>
    <p:extLst>
      <p:ext uri="{BB962C8B-B14F-4D97-AF65-F5344CB8AC3E}">
        <p14:creationId xmlns:p14="http://schemas.microsoft.com/office/powerpoint/2010/main" val="104604066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218"/>
          <p:cNvSpPr txBox="1"/>
          <p:nvPr/>
        </p:nvSpPr>
        <p:spPr>
          <a:xfrm>
            <a:off x="457200" y="674687"/>
            <a:ext cx="8229600" cy="7477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428BE3"/>
              </a:buClr>
              <a:buSzPct val="25000"/>
              <a:buFont typeface="Questrial"/>
              <a:buNone/>
            </a:pPr>
            <a:r>
              <a:rPr lang="en-US" sz="4000" b="1" dirty="0" smtClean="0">
                <a:solidFill>
                  <a:srgbClr val="428BE3"/>
                </a:solidFill>
                <a:latin typeface="Questrial"/>
                <a:ea typeface="Questrial"/>
                <a:cs typeface="Questrial"/>
                <a:sym typeface="Questrial"/>
              </a:rPr>
              <a:t>PARCC Instruction and Assessment Team: Contacts</a:t>
            </a:r>
            <a:endParaRPr lang="en-US" sz="4000" b="1" i="0" u="none" strike="noStrike" cap="none" baseline="0" dirty="0">
              <a:solidFill>
                <a:srgbClr val="428BE3"/>
              </a:solidFill>
              <a:latin typeface="Questrial"/>
              <a:ea typeface="Questrial"/>
              <a:cs typeface="Questrial"/>
              <a:sym typeface="Questrial"/>
            </a:endParaRPr>
          </a:p>
        </p:txBody>
      </p:sp>
      <p:sp>
        <p:nvSpPr>
          <p:cNvPr id="7" name="TextBox 6"/>
          <p:cNvSpPr txBox="1">
            <a:spLocks noChangeArrowheads="1"/>
          </p:cNvSpPr>
          <p:nvPr/>
        </p:nvSpPr>
        <p:spPr bwMode="auto">
          <a:xfrm>
            <a:off x="192485" y="1336941"/>
            <a:ext cx="875903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marL="0" indent="0" eaLnBrk="1" hangingPunct="1"/>
            <a:endParaRPr lang="en-US" sz="1400" i="1" dirty="0"/>
          </a:p>
        </p:txBody>
      </p:sp>
      <p:sp>
        <p:nvSpPr>
          <p:cNvPr id="8" name="Slide Number Placeholder 3"/>
          <p:cNvSpPr>
            <a:spLocks noGrp="1"/>
          </p:cNvSpPr>
          <p:nvPr>
            <p:ph type="sldNum" sz="quarter" idx="12"/>
          </p:nvPr>
        </p:nvSpPr>
        <p:spPr>
          <a:xfrm>
            <a:off x="6553200" y="6356350"/>
            <a:ext cx="2133599" cy="365125"/>
          </a:xfrm>
        </p:spPr>
        <p:txBody>
          <a:bodyPr/>
          <a:lstStyle/>
          <a:p>
            <a:fld id="{3D4FEF0B-4ADF-1E45-B132-ED9CCD3D09AC}" type="slidenum">
              <a:rPr lang="en-US" smtClean="0"/>
              <a:t>21</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839909514"/>
              </p:ext>
            </p:extLst>
          </p:nvPr>
        </p:nvGraphicFramePr>
        <p:xfrm>
          <a:off x="463924" y="2182305"/>
          <a:ext cx="8216152" cy="3063844"/>
        </p:xfrm>
        <a:graphic>
          <a:graphicData uri="http://schemas.openxmlformats.org/drawingml/2006/table">
            <a:tbl>
              <a:tblPr firstRow="1" bandRow="1">
                <a:tableStyleId>{5C22544A-7EE6-4342-B048-85BDC9FD1C3A}</a:tableStyleId>
              </a:tblPr>
              <a:tblGrid>
                <a:gridCol w="1840114"/>
                <a:gridCol w="2998707"/>
                <a:gridCol w="3377331"/>
              </a:tblGrid>
              <a:tr h="370840">
                <a:tc>
                  <a:txBody>
                    <a:bodyPr/>
                    <a:lstStyle/>
                    <a:p>
                      <a:r>
                        <a:rPr lang="en-US" sz="1200" dirty="0" smtClean="0"/>
                        <a:t>Name</a:t>
                      </a:r>
                      <a:endParaRPr lang="en-US" sz="1200" dirty="0"/>
                    </a:p>
                  </a:txBody>
                  <a:tcPr>
                    <a:lnL w="12700" cap="flat" cmpd="sng" algn="ctr">
                      <a:solidFill>
                        <a:schemeClr val="tx1"/>
                      </a:solidFill>
                      <a:prstDash val="solid"/>
                      <a:round/>
                      <a:headEnd type="none" w="med" len="med"/>
                      <a:tailEnd type="none" w="med" len="med"/>
                    </a:lnL>
                    <a:lnR w="12700" cap="flat" cmpd="sng" algn="ctr">
                      <a:solidFill>
                        <a:scrgbClr r="0" g="0" b="0"/>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rgbClr r="0" g="0" b="0"/>
                      </a:solidFill>
                      <a:prstDash val="sysDot"/>
                      <a:round/>
                      <a:headEnd type="none" w="med" len="med"/>
                      <a:tailEnd type="none" w="med" len="med"/>
                    </a:lnB>
                  </a:tcPr>
                </a:tc>
                <a:tc>
                  <a:txBody>
                    <a:bodyPr/>
                    <a:lstStyle/>
                    <a:p>
                      <a:r>
                        <a:rPr lang="en-US" sz="1200" dirty="0" smtClean="0"/>
                        <a:t>Role</a:t>
                      </a:r>
                      <a:endParaRPr lang="en-US" sz="1200" dirty="0"/>
                    </a:p>
                  </a:txBody>
                  <a:tcPr>
                    <a:lnL w="12700" cap="flat" cmpd="sng" algn="ctr">
                      <a:solidFill>
                        <a:scrgbClr r="0" g="0" b="0"/>
                      </a:solidFill>
                      <a:prstDash val="sysDot"/>
                      <a:round/>
                      <a:headEnd type="none" w="med" len="med"/>
                      <a:tailEnd type="none" w="med" len="med"/>
                    </a:lnL>
                    <a:lnR w="12700" cap="flat" cmpd="sng" algn="ctr">
                      <a:solidFill>
                        <a:scrgbClr r="0" g="0" b="0"/>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rgbClr r="0" g="0" b="0"/>
                      </a:solidFill>
                      <a:prstDash val="sysDot"/>
                      <a:round/>
                      <a:headEnd type="none" w="med" len="med"/>
                      <a:tailEnd type="none" w="med" len="med"/>
                    </a:lnB>
                  </a:tcPr>
                </a:tc>
                <a:tc>
                  <a:txBody>
                    <a:bodyPr/>
                    <a:lstStyle/>
                    <a:p>
                      <a:r>
                        <a:rPr lang="en-US" sz="1200" dirty="0" smtClean="0"/>
                        <a:t>Department</a:t>
                      </a:r>
                      <a:endParaRPr lang="en-US" sz="1200" dirty="0"/>
                    </a:p>
                  </a:txBody>
                  <a:tcPr>
                    <a:lnL w="12700" cap="flat" cmpd="sng" algn="ctr">
                      <a:solidFill>
                        <a:scrgbClr r="0" g="0" b="0"/>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rgbClr r="0" g="0" b="0"/>
                      </a:solidFill>
                      <a:prstDash val="sysDot"/>
                      <a:round/>
                      <a:headEnd type="none" w="med" len="med"/>
                      <a:tailEnd type="none" w="med" len="med"/>
                    </a:lnB>
                  </a:tcPr>
                </a:tc>
              </a:tr>
              <a:tr h="370840">
                <a:tc>
                  <a:txBody>
                    <a:bodyPr/>
                    <a:lstStyle/>
                    <a:p>
                      <a:r>
                        <a:rPr lang="en-US" sz="1200" dirty="0" smtClean="0"/>
                        <a:t>Melissa Dodd</a:t>
                      </a:r>
                      <a:endParaRPr lang="en-US" sz="1200" dirty="0"/>
                    </a:p>
                  </a:txBody>
                  <a:tcPr>
                    <a:lnL w="12700" cap="flat" cmpd="sng" algn="ctr">
                      <a:solidFill>
                        <a:schemeClr val="tx1"/>
                      </a:solidFill>
                      <a:prstDash val="solid"/>
                      <a:round/>
                      <a:headEnd type="none" w="med" len="med"/>
                      <a:tailEnd type="none" w="med" len="med"/>
                    </a:lnL>
                    <a:lnR w="12700" cap="flat" cmpd="sng" algn="ctr">
                      <a:solidFill>
                        <a:scrgbClr r="0" g="0" b="0"/>
                      </a:solidFill>
                      <a:prstDash val="sysDot"/>
                      <a:round/>
                      <a:headEnd type="none" w="med" len="med"/>
                      <a:tailEnd type="none" w="med" len="med"/>
                    </a:lnR>
                    <a:lnT w="12700" cap="flat" cmpd="sng" algn="ctr">
                      <a:solidFill>
                        <a:scrgbClr r="0" g="0" b="0"/>
                      </a:solidFill>
                      <a:prstDash val="sysDot"/>
                      <a:round/>
                      <a:headEnd type="none" w="med" len="med"/>
                      <a:tailEnd type="none" w="med" len="med"/>
                    </a:lnT>
                    <a:lnB w="12700" cap="flat" cmpd="sng" algn="ctr">
                      <a:solidFill>
                        <a:scrgbClr r="0" g="0" b="0"/>
                      </a:solidFill>
                      <a:prstDash val="sysDot"/>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Chief of Staff</a:t>
                      </a:r>
                    </a:p>
                  </a:txBody>
                  <a:tcPr>
                    <a:lnL w="12700" cap="flat" cmpd="sng" algn="ctr">
                      <a:solidFill>
                        <a:scrgbClr r="0" g="0" b="0"/>
                      </a:solidFill>
                      <a:prstDash val="sysDot"/>
                      <a:round/>
                      <a:headEnd type="none" w="med" len="med"/>
                      <a:tailEnd type="none" w="med" len="med"/>
                    </a:lnL>
                    <a:lnR w="12700" cap="flat" cmpd="sng" algn="ctr">
                      <a:solidFill>
                        <a:scrgbClr r="0" g="0" b="0"/>
                      </a:solidFill>
                      <a:prstDash val="sysDot"/>
                      <a:round/>
                      <a:headEnd type="none" w="med" len="med"/>
                      <a:tailEnd type="none" w="med" len="med"/>
                    </a:lnR>
                    <a:lnT w="12700" cap="flat" cmpd="sng" algn="ctr">
                      <a:solidFill>
                        <a:scrgbClr r="0" g="0" b="0"/>
                      </a:solidFill>
                      <a:prstDash val="sysDot"/>
                      <a:round/>
                      <a:headEnd type="none" w="med" len="med"/>
                      <a:tailEnd type="none" w="med" len="med"/>
                    </a:lnT>
                    <a:lnB w="12700" cap="flat" cmpd="sng" algn="ctr">
                      <a:solidFill>
                        <a:scrgbClr r="0" g="0" b="0"/>
                      </a:solidFill>
                      <a:prstDash val="sysDot"/>
                      <a:round/>
                      <a:headEnd type="none" w="med" len="med"/>
                      <a:tailEnd type="none" w="med" len="med"/>
                    </a:lnB>
                    <a:solidFill>
                      <a:schemeClr val="bg1"/>
                    </a:solidFill>
                  </a:tcPr>
                </a:tc>
                <a:tc>
                  <a:txBody>
                    <a:bodyPr/>
                    <a:lstStyle/>
                    <a:p>
                      <a:r>
                        <a:rPr lang="en-US" sz="1200" dirty="0" smtClean="0"/>
                        <a:t>Office of Superintendent</a:t>
                      </a:r>
                      <a:endParaRPr lang="en-US" sz="1200" dirty="0"/>
                    </a:p>
                  </a:txBody>
                  <a:tcPr>
                    <a:lnL w="12700" cap="flat" cmpd="sng" algn="ctr">
                      <a:solidFill>
                        <a:scrgbClr r="0" g="0" b="0"/>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rgbClr r="0" g="0" b="0"/>
                      </a:solidFill>
                      <a:prstDash val="sysDot"/>
                      <a:round/>
                      <a:headEnd type="none" w="med" len="med"/>
                      <a:tailEnd type="none" w="med" len="med"/>
                    </a:lnT>
                    <a:lnB w="12700" cap="flat" cmpd="sng" algn="ctr">
                      <a:solidFill>
                        <a:scrgbClr r="0" g="0" b="0"/>
                      </a:solidFill>
                      <a:prstDash val="sysDot"/>
                      <a:round/>
                      <a:headEnd type="none" w="med" len="med"/>
                      <a:tailEnd type="none" w="med" len="med"/>
                    </a:lnB>
                    <a:solidFill>
                      <a:schemeClr val="bg1"/>
                    </a:solidFill>
                  </a:tcPr>
                </a:tc>
              </a:tr>
              <a:tr h="370840">
                <a:tc>
                  <a:txBody>
                    <a:bodyPr/>
                    <a:lstStyle/>
                    <a:p>
                      <a:r>
                        <a:rPr lang="en-US" sz="1200" dirty="0" smtClean="0"/>
                        <a:t>Kamal </a:t>
                      </a:r>
                      <a:r>
                        <a:rPr lang="en-US" sz="1200" dirty="0" err="1" smtClean="0"/>
                        <a:t>Chavda</a:t>
                      </a:r>
                      <a:endParaRPr lang="en-US" sz="1200" dirty="0"/>
                    </a:p>
                  </a:txBody>
                  <a:tcPr>
                    <a:lnL w="12700" cap="flat" cmpd="sng" algn="ctr">
                      <a:solidFill>
                        <a:schemeClr val="tx1"/>
                      </a:solidFill>
                      <a:prstDash val="solid"/>
                      <a:round/>
                      <a:headEnd type="none" w="med" len="med"/>
                      <a:tailEnd type="none" w="med" len="med"/>
                    </a:lnL>
                    <a:lnR w="12700" cap="flat" cmpd="sng" algn="ctr">
                      <a:solidFill>
                        <a:scrgbClr r="0" g="0" b="0"/>
                      </a:solidFill>
                      <a:prstDash val="sysDot"/>
                      <a:round/>
                      <a:headEnd type="none" w="med" len="med"/>
                      <a:tailEnd type="none" w="med" len="med"/>
                    </a:lnR>
                    <a:lnT w="12700" cap="flat" cmpd="sng" algn="ctr">
                      <a:solidFill>
                        <a:scrgbClr r="0" g="0" b="0"/>
                      </a:solidFill>
                      <a:prstDash val="sysDot"/>
                      <a:round/>
                      <a:headEnd type="none" w="med" len="med"/>
                      <a:tailEnd type="none" w="med" len="med"/>
                    </a:lnT>
                    <a:lnB w="12700" cap="flat" cmpd="sng" algn="ctr">
                      <a:solidFill>
                        <a:scrgbClr r="0" g="0" b="0"/>
                      </a:solidFill>
                      <a:prstDash val="sysDot"/>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Chief of Data and Accountability </a:t>
                      </a:r>
                    </a:p>
                  </a:txBody>
                  <a:tcPr>
                    <a:lnL w="12700" cap="flat" cmpd="sng" algn="ctr">
                      <a:solidFill>
                        <a:scrgbClr r="0" g="0" b="0"/>
                      </a:solidFill>
                      <a:prstDash val="sysDot"/>
                      <a:round/>
                      <a:headEnd type="none" w="med" len="med"/>
                      <a:tailEnd type="none" w="med" len="med"/>
                    </a:lnL>
                    <a:lnR w="12700" cap="flat" cmpd="sng" algn="ctr">
                      <a:solidFill>
                        <a:scrgbClr r="0" g="0" b="0"/>
                      </a:solidFill>
                      <a:prstDash val="sysDot"/>
                      <a:round/>
                      <a:headEnd type="none" w="med" len="med"/>
                      <a:tailEnd type="none" w="med" len="med"/>
                    </a:lnR>
                    <a:lnT w="12700" cap="flat" cmpd="sng" algn="ctr">
                      <a:solidFill>
                        <a:scrgbClr r="0" g="0" b="0"/>
                      </a:solidFill>
                      <a:prstDash val="sysDot"/>
                      <a:round/>
                      <a:headEnd type="none" w="med" len="med"/>
                      <a:tailEnd type="none" w="med" len="med"/>
                    </a:lnT>
                    <a:lnB w="12700" cap="flat" cmpd="sng" algn="ctr">
                      <a:solidFill>
                        <a:scrgbClr r="0" g="0" b="0"/>
                      </a:solidFill>
                      <a:prstDash val="sysDot"/>
                      <a:round/>
                      <a:headEnd type="none" w="med" len="med"/>
                      <a:tailEnd type="none" w="med" len="med"/>
                    </a:lnB>
                    <a:solidFill>
                      <a:schemeClr val="bg1"/>
                    </a:solidFill>
                  </a:tcPr>
                </a:tc>
                <a:tc>
                  <a:txBody>
                    <a:bodyPr/>
                    <a:lstStyle/>
                    <a:p>
                      <a:r>
                        <a:rPr lang="en-US" sz="1200" dirty="0" smtClean="0"/>
                        <a:t>Office</a:t>
                      </a:r>
                      <a:r>
                        <a:rPr lang="en-US" sz="1200" baseline="0" dirty="0" smtClean="0"/>
                        <a:t> of Data &amp; Accountability</a:t>
                      </a:r>
                      <a:endParaRPr lang="en-US" sz="1200" dirty="0"/>
                    </a:p>
                  </a:txBody>
                  <a:tcPr>
                    <a:lnL w="12700" cap="flat" cmpd="sng" algn="ctr">
                      <a:solidFill>
                        <a:scrgbClr r="0" g="0" b="0"/>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rgbClr r="0" g="0" b="0"/>
                      </a:solidFill>
                      <a:prstDash val="sysDot"/>
                      <a:round/>
                      <a:headEnd type="none" w="med" len="med"/>
                      <a:tailEnd type="none" w="med" len="med"/>
                    </a:lnT>
                    <a:lnB w="12700" cap="flat" cmpd="sng" algn="ctr">
                      <a:solidFill>
                        <a:scrgbClr r="0" g="0" b="0"/>
                      </a:solidFill>
                      <a:prstDash val="sysDot"/>
                      <a:round/>
                      <a:headEnd type="none" w="med" len="med"/>
                      <a:tailEnd type="none" w="med" len="med"/>
                    </a:lnB>
                    <a:solidFill>
                      <a:schemeClr val="bg1"/>
                    </a:solidFill>
                  </a:tcPr>
                </a:tc>
              </a:tr>
              <a:tr h="370840">
                <a:tc>
                  <a:txBody>
                    <a:bodyPr/>
                    <a:lstStyle/>
                    <a:p>
                      <a:r>
                        <a:rPr lang="en-US" sz="1200" dirty="0" smtClean="0"/>
                        <a:t>Mark Racine</a:t>
                      </a:r>
                      <a:endParaRPr lang="en-US" sz="1200" dirty="0"/>
                    </a:p>
                  </a:txBody>
                  <a:tcPr>
                    <a:lnL w="12700" cap="flat" cmpd="sng" algn="ctr">
                      <a:solidFill>
                        <a:schemeClr val="tx1"/>
                      </a:solidFill>
                      <a:prstDash val="solid"/>
                      <a:round/>
                      <a:headEnd type="none" w="med" len="med"/>
                      <a:tailEnd type="none" w="med" len="med"/>
                    </a:lnL>
                    <a:lnR w="12700" cap="flat" cmpd="sng" algn="ctr">
                      <a:solidFill>
                        <a:scrgbClr r="0" g="0" b="0"/>
                      </a:solidFill>
                      <a:prstDash val="sysDot"/>
                      <a:round/>
                      <a:headEnd type="none" w="med" len="med"/>
                      <a:tailEnd type="none" w="med" len="med"/>
                    </a:lnR>
                    <a:lnT w="12700" cap="flat" cmpd="sng" algn="ctr">
                      <a:solidFill>
                        <a:scrgbClr r="0" g="0" b="0"/>
                      </a:solidFill>
                      <a:prstDash val="sysDot"/>
                      <a:round/>
                      <a:headEnd type="none" w="med" len="med"/>
                      <a:tailEnd type="none" w="med" len="med"/>
                    </a:lnT>
                    <a:lnB w="12700" cap="flat" cmpd="sng" algn="ctr">
                      <a:solidFill>
                        <a:scrgbClr r="0" g="0" b="0"/>
                      </a:solidFill>
                      <a:prstDash val="sysDot"/>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Chief</a:t>
                      </a:r>
                      <a:r>
                        <a:rPr lang="en-US" sz="1200" baseline="0" dirty="0" smtClean="0"/>
                        <a:t> Information Officer</a:t>
                      </a:r>
                      <a:endParaRPr lang="en-US" sz="1200" dirty="0" smtClean="0"/>
                    </a:p>
                  </a:txBody>
                  <a:tcPr>
                    <a:lnL w="12700" cap="flat" cmpd="sng" algn="ctr">
                      <a:solidFill>
                        <a:scrgbClr r="0" g="0" b="0"/>
                      </a:solidFill>
                      <a:prstDash val="sysDot"/>
                      <a:round/>
                      <a:headEnd type="none" w="med" len="med"/>
                      <a:tailEnd type="none" w="med" len="med"/>
                    </a:lnL>
                    <a:lnR w="12700" cap="flat" cmpd="sng" algn="ctr">
                      <a:solidFill>
                        <a:scrgbClr r="0" g="0" b="0"/>
                      </a:solidFill>
                      <a:prstDash val="sysDot"/>
                      <a:round/>
                      <a:headEnd type="none" w="med" len="med"/>
                      <a:tailEnd type="none" w="med" len="med"/>
                    </a:lnR>
                    <a:lnT w="12700" cap="flat" cmpd="sng" algn="ctr">
                      <a:solidFill>
                        <a:scrgbClr r="0" g="0" b="0"/>
                      </a:solidFill>
                      <a:prstDash val="sysDot"/>
                      <a:round/>
                      <a:headEnd type="none" w="med" len="med"/>
                      <a:tailEnd type="none" w="med" len="med"/>
                    </a:lnT>
                    <a:lnB w="12700" cap="flat" cmpd="sng" algn="ctr">
                      <a:solidFill>
                        <a:scrgbClr r="0" g="0" b="0"/>
                      </a:solidFill>
                      <a:prstDash val="sysDot"/>
                      <a:round/>
                      <a:headEnd type="none" w="med" len="med"/>
                      <a:tailEnd type="none" w="med" len="med"/>
                    </a:lnB>
                    <a:solidFill>
                      <a:schemeClr val="bg1"/>
                    </a:solidFill>
                  </a:tcPr>
                </a:tc>
                <a:tc>
                  <a:txBody>
                    <a:bodyPr/>
                    <a:lstStyle/>
                    <a:p>
                      <a:r>
                        <a:rPr lang="en-US" sz="1200" dirty="0" smtClean="0"/>
                        <a:t>Office of Instructional</a:t>
                      </a:r>
                      <a:r>
                        <a:rPr lang="en-US" sz="1200" baseline="0" dirty="0" smtClean="0"/>
                        <a:t> and Information Technology</a:t>
                      </a:r>
                      <a:endParaRPr lang="en-US" sz="1200" dirty="0"/>
                    </a:p>
                  </a:txBody>
                  <a:tcPr>
                    <a:lnL w="12700" cap="flat" cmpd="sng" algn="ctr">
                      <a:solidFill>
                        <a:scrgbClr r="0" g="0" b="0"/>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rgbClr r="0" g="0" b="0"/>
                      </a:solidFill>
                      <a:prstDash val="sysDot"/>
                      <a:round/>
                      <a:headEnd type="none" w="med" len="med"/>
                      <a:tailEnd type="none" w="med" len="med"/>
                    </a:lnT>
                    <a:lnB w="12700" cap="flat" cmpd="sng" algn="ctr">
                      <a:solidFill>
                        <a:scrgbClr r="0" g="0" b="0"/>
                      </a:solidFill>
                      <a:prstDash val="sysDot"/>
                      <a:round/>
                      <a:headEnd type="none" w="med" len="med"/>
                      <a:tailEnd type="none" w="med" len="med"/>
                    </a:lnB>
                    <a:solidFill>
                      <a:schemeClr val="bg1"/>
                    </a:solidFill>
                  </a:tcPr>
                </a:tc>
              </a:tr>
              <a:tr h="370840">
                <a:tc>
                  <a:txBody>
                    <a:bodyPr/>
                    <a:lstStyle/>
                    <a:p>
                      <a:r>
                        <a:rPr lang="en-US" sz="1200" dirty="0" smtClean="0"/>
                        <a:t>Eileen de</a:t>
                      </a:r>
                      <a:r>
                        <a:rPr lang="en-US" sz="1200" baseline="0" dirty="0" smtClean="0"/>
                        <a:t> los Reyes</a:t>
                      </a:r>
                      <a:endParaRPr lang="en-US" sz="1200" dirty="0"/>
                    </a:p>
                  </a:txBody>
                  <a:tcPr>
                    <a:lnL w="12700" cap="flat" cmpd="sng" algn="ctr">
                      <a:solidFill>
                        <a:schemeClr val="tx1"/>
                      </a:solidFill>
                      <a:prstDash val="solid"/>
                      <a:round/>
                      <a:headEnd type="none" w="med" len="med"/>
                      <a:tailEnd type="none" w="med" len="med"/>
                    </a:lnL>
                    <a:lnR w="12700" cap="flat" cmpd="sng" algn="ctr">
                      <a:solidFill>
                        <a:scrgbClr r="0" g="0" b="0"/>
                      </a:solidFill>
                      <a:prstDash val="sysDot"/>
                      <a:round/>
                      <a:headEnd type="none" w="med" len="med"/>
                      <a:tailEnd type="none" w="med" len="med"/>
                    </a:lnR>
                    <a:lnT w="12700" cap="flat" cmpd="sng" algn="ctr">
                      <a:solidFill>
                        <a:scrgbClr r="0" g="0" b="0"/>
                      </a:solidFill>
                      <a:prstDash val="sysDot"/>
                      <a:round/>
                      <a:headEnd type="none" w="med" len="med"/>
                      <a:tailEnd type="none" w="med" len="med"/>
                    </a:lnT>
                    <a:lnB w="12700" cap="flat" cmpd="sng" algn="ctr">
                      <a:solidFill>
                        <a:scrgbClr r="0" g="0" b="0"/>
                      </a:solidFill>
                      <a:prstDash val="sysDot"/>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Chief of Academics</a:t>
                      </a:r>
                    </a:p>
                  </a:txBody>
                  <a:tcPr>
                    <a:lnL w="12700" cap="flat" cmpd="sng" algn="ctr">
                      <a:solidFill>
                        <a:scrgbClr r="0" g="0" b="0"/>
                      </a:solidFill>
                      <a:prstDash val="sysDot"/>
                      <a:round/>
                      <a:headEnd type="none" w="med" len="med"/>
                      <a:tailEnd type="none" w="med" len="med"/>
                    </a:lnL>
                    <a:lnR w="12700" cap="flat" cmpd="sng" algn="ctr">
                      <a:solidFill>
                        <a:scrgbClr r="0" g="0" b="0"/>
                      </a:solidFill>
                      <a:prstDash val="sysDot"/>
                      <a:round/>
                      <a:headEnd type="none" w="med" len="med"/>
                      <a:tailEnd type="none" w="med" len="med"/>
                    </a:lnR>
                    <a:lnT w="12700" cap="flat" cmpd="sng" algn="ctr">
                      <a:solidFill>
                        <a:scrgbClr r="0" g="0" b="0"/>
                      </a:solidFill>
                      <a:prstDash val="sysDot"/>
                      <a:round/>
                      <a:headEnd type="none" w="med" len="med"/>
                      <a:tailEnd type="none" w="med" len="med"/>
                    </a:lnT>
                    <a:lnB w="12700" cap="flat" cmpd="sng" algn="ctr">
                      <a:solidFill>
                        <a:scrgbClr r="0" g="0" b="0"/>
                      </a:solidFill>
                      <a:prstDash val="sysDot"/>
                      <a:round/>
                      <a:headEnd type="none" w="med" len="med"/>
                      <a:tailEnd type="none" w="med" len="med"/>
                    </a:lnB>
                    <a:solidFill>
                      <a:schemeClr val="bg1"/>
                    </a:solidFill>
                  </a:tcPr>
                </a:tc>
                <a:tc>
                  <a:txBody>
                    <a:bodyPr/>
                    <a:lstStyle/>
                    <a:p>
                      <a:r>
                        <a:rPr lang="en-US" sz="1200" dirty="0" smtClean="0"/>
                        <a:t>Office</a:t>
                      </a:r>
                      <a:r>
                        <a:rPr lang="en-US" sz="1200" baseline="0" dirty="0" smtClean="0"/>
                        <a:t> of Academics</a:t>
                      </a:r>
                      <a:endParaRPr lang="en-US" sz="1200" dirty="0"/>
                    </a:p>
                  </a:txBody>
                  <a:tcPr>
                    <a:lnL w="12700" cap="flat" cmpd="sng" algn="ctr">
                      <a:solidFill>
                        <a:scrgbClr r="0" g="0" b="0"/>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rgbClr r="0" g="0" b="0"/>
                      </a:solidFill>
                      <a:prstDash val="sysDot"/>
                      <a:round/>
                      <a:headEnd type="none" w="med" len="med"/>
                      <a:tailEnd type="none" w="med" len="med"/>
                    </a:lnT>
                    <a:lnB w="12700" cap="flat" cmpd="sng" algn="ctr">
                      <a:solidFill>
                        <a:scrgbClr r="0" g="0" b="0"/>
                      </a:solidFill>
                      <a:prstDash val="sysDot"/>
                      <a:round/>
                      <a:headEnd type="none" w="med" len="med"/>
                      <a:tailEnd type="none" w="med" len="med"/>
                    </a:lnB>
                    <a:solidFill>
                      <a:schemeClr val="bg1"/>
                    </a:solidFill>
                  </a:tcPr>
                </a:tc>
              </a:tr>
              <a:tr h="370840">
                <a:tc>
                  <a:txBody>
                    <a:bodyPr/>
                    <a:lstStyle/>
                    <a:p>
                      <a:r>
                        <a:rPr lang="en-US" sz="1200" dirty="0" smtClean="0"/>
                        <a:t>Margarita Ruiz</a:t>
                      </a:r>
                      <a:endParaRPr lang="en-US" sz="1200" dirty="0"/>
                    </a:p>
                  </a:txBody>
                  <a:tcPr>
                    <a:lnL w="12700" cap="flat" cmpd="sng" algn="ctr">
                      <a:solidFill>
                        <a:schemeClr val="tx1"/>
                      </a:solidFill>
                      <a:prstDash val="solid"/>
                      <a:round/>
                      <a:headEnd type="none" w="med" len="med"/>
                      <a:tailEnd type="none" w="med" len="med"/>
                    </a:lnL>
                    <a:lnR w="12700" cap="flat" cmpd="sng" algn="ctr">
                      <a:solidFill>
                        <a:scrgbClr r="0" g="0" b="0"/>
                      </a:solidFill>
                      <a:prstDash val="sysDot"/>
                      <a:round/>
                      <a:headEnd type="none" w="med" len="med"/>
                      <a:tailEnd type="none" w="med" len="med"/>
                    </a:lnR>
                    <a:lnT w="12700" cap="flat" cmpd="sng" algn="ctr">
                      <a:solidFill>
                        <a:scrgbClr r="0" g="0" b="0"/>
                      </a:solidFill>
                      <a:prstDash val="sysDot"/>
                      <a:round/>
                      <a:headEnd type="none" w="med" len="med"/>
                      <a:tailEnd type="none" w="med" len="med"/>
                    </a:lnT>
                    <a:lnB w="12700" cap="flat" cmpd="sng" algn="ctr">
                      <a:solidFill>
                        <a:scrgbClr r="0" g="0" b="0"/>
                      </a:solidFill>
                      <a:prstDash val="sysDot"/>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Network</a:t>
                      </a:r>
                      <a:r>
                        <a:rPr lang="en-US" sz="1200" baseline="0" dirty="0" smtClean="0"/>
                        <a:t> Superintendent</a:t>
                      </a:r>
                      <a:endParaRPr lang="en-US" sz="1200" dirty="0" smtClean="0"/>
                    </a:p>
                  </a:txBody>
                  <a:tcPr>
                    <a:lnL w="12700" cap="flat" cmpd="sng" algn="ctr">
                      <a:solidFill>
                        <a:scrgbClr r="0" g="0" b="0"/>
                      </a:solidFill>
                      <a:prstDash val="sysDot"/>
                      <a:round/>
                      <a:headEnd type="none" w="med" len="med"/>
                      <a:tailEnd type="none" w="med" len="med"/>
                    </a:lnL>
                    <a:lnR w="12700" cap="flat" cmpd="sng" algn="ctr">
                      <a:solidFill>
                        <a:scrgbClr r="0" g="0" b="0"/>
                      </a:solidFill>
                      <a:prstDash val="sysDot"/>
                      <a:round/>
                      <a:headEnd type="none" w="med" len="med"/>
                      <a:tailEnd type="none" w="med" len="med"/>
                    </a:lnR>
                    <a:lnT w="12700" cap="flat" cmpd="sng" algn="ctr">
                      <a:solidFill>
                        <a:scrgbClr r="0" g="0" b="0"/>
                      </a:solidFill>
                      <a:prstDash val="sysDot"/>
                      <a:round/>
                      <a:headEnd type="none" w="med" len="med"/>
                      <a:tailEnd type="none" w="med" len="med"/>
                    </a:lnT>
                    <a:lnB w="12700" cap="flat" cmpd="sng" algn="ctr">
                      <a:solidFill>
                        <a:scrgbClr r="0" g="0" b="0"/>
                      </a:solidFill>
                      <a:prstDash val="sysDot"/>
                      <a:round/>
                      <a:headEnd type="none" w="med" len="med"/>
                      <a:tailEnd type="none" w="med" len="med"/>
                    </a:lnB>
                    <a:solidFill>
                      <a:schemeClr val="bg1"/>
                    </a:solidFill>
                  </a:tcPr>
                </a:tc>
                <a:tc>
                  <a:txBody>
                    <a:bodyPr/>
                    <a:lstStyle/>
                    <a:p>
                      <a:r>
                        <a:rPr lang="en-US" sz="1200" dirty="0" smtClean="0"/>
                        <a:t>Office</a:t>
                      </a:r>
                      <a:r>
                        <a:rPr lang="en-US" sz="1200" baseline="0" dirty="0" smtClean="0"/>
                        <a:t> of Academics – Network A</a:t>
                      </a:r>
                      <a:endParaRPr lang="en-US" sz="1200" dirty="0"/>
                    </a:p>
                  </a:txBody>
                  <a:tcPr>
                    <a:lnL w="12700" cap="flat" cmpd="sng" algn="ctr">
                      <a:solidFill>
                        <a:scrgbClr r="0" g="0" b="0"/>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rgbClr r="0" g="0" b="0"/>
                      </a:solidFill>
                      <a:prstDash val="sysDot"/>
                      <a:round/>
                      <a:headEnd type="none" w="med" len="med"/>
                      <a:tailEnd type="none" w="med" len="med"/>
                    </a:lnT>
                    <a:lnB w="12700" cap="flat" cmpd="sng" algn="ctr">
                      <a:solidFill>
                        <a:scrgbClr r="0" g="0" b="0"/>
                      </a:solidFill>
                      <a:prstDash val="sysDot"/>
                      <a:round/>
                      <a:headEnd type="none" w="med" len="med"/>
                      <a:tailEnd type="none" w="med" len="med"/>
                    </a:lnB>
                    <a:solidFill>
                      <a:schemeClr val="bg1"/>
                    </a:solidFill>
                  </a:tcPr>
                </a:tc>
              </a:tr>
              <a:tr h="376222">
                <a:tc>
                  <a:txBody>
                    <a:bodyPr/>
                    <a:lstStyle/>
                    <a:p>
                      <a:r>
                        <a:rPr lang="en-US" sz="1200" dirty="0" err="1" smtClean="0"/>
                        <a:t>Kavita</a:t>
                      </a:r>
                      <a:r>
                        <a:rPr lang="en-US" sz="1200" dirty="0" smtClean="0"/>
                        <a:t> </a:t>
                      </a:r>
                      <a:r>
                        <a:rPr lang="en-US" sz="1200" dirty="0" err="1" smtClean="0"/>
                        <a:t>Venkatesh</a:t>
                      </a:r>
                      <a:endParaRPr lang="en-US" sz="1200" dirty="0"/>
                    </a:p>
                  </a:txBody>
                  <a:tcPr>
                    <a:lnL w="12700" cap="flat" cmpd="sng" algn="ctr">
                      <a:solidFill>
                        <a:schemeClr val="tx1"/>
                      </a:solidFill>
                      <a:prstDash val="solid"/>
                      <a:round/>
                      <a:headEnd type="none" w="med" len="med"/>
                      <a:tailEnd type="none" w="med" len="med"/>
                    </a:lnL>
                    <a:lnR w="12700" cap="flat" cmpd="sng" algn="ctr">
                      <a:solidFill>
                        <a:scrgbClr r="0" g="0" b="0"/>
                      </a:solidFill>
                      <a:prstDash val="sysDot"/>
                      <a:round/>
                      <a:headEnd type="none" w="med" len="med"/>
                      <a:tailEnd type="none" w="med" len="med"/>
                    </a:lnR>
                    <a:lnT w="12700" cap="flat" cmpd="sng" algn="ctr">
                      <a:solidFill>
                        <a:scrgbClr r="0" g="0" b="0"/>
                      </a:solidFill>
                      <a:prstDash val="sysDot"/>
                      <a:round/>
                      <a:headEnd type="none" w="med" len="med"/>
                      <a:tailEnd type="none" w="med" len="med"/>
                    </a:lnT>
                    <a:lnB w="12700" cap="flat" cmpd="sng" algn="ctr">
                      <a:solidFill>
                        <a:scrgbClr r="0" g="0" b="0"/>
                      </a:solidFill>
                      <a:prstDash val="sysDot"/>
                      <a:round/>
                      <a:headEnd type="none" w="med" len="med"/>
                      <a:tailEnd type="none" w="med" len="med"/>
                    </a:lnB>
                    <a:solidFill>
                      <a:schemeClr val="bg1"/>
                    </a:solidFill>
                  </a:tcPr>
                </a:tc>
                <a:tc>
                  <a:txBody>
                    <a:bodyPr/>
                    <a:lstStyle/>
                    <a:p>
                      <a:r>
                        <a:rPr lang="en-US" sz="1200" dirty="0" smtClean="0"/>
                        <a:t>Executive Director</a:t>
                      </a:r>
                      <a:endParaRPr lang="en-US" sz="1200" dirty="0"/>
                    </a:p>
                  </a:txBody>
                  <a:tcPr>
                    <a:lnL w="12700" cap="flat" cmpd="sng" algn="ctr">
                      <a:solidFill>
                        <a:scrgbClr r="0" g="0" b="0"/>
                      </a:solidFill>
                      <a:prstDash val="sysDot"/>
                      <a:round/>
                      <a:headEnd type="none" w="med" len="med"/>
                      <a:tailEnd type="none" w="med" len="med"/>
                    </a:lnL>
                    <a:lnR w="12700" cap="flat" cmpd="sng" algn="ctr">
                      <a:solidFill>
                        <a:scrgbClr r="0" g="0" b="0"/>
                      </a:solidFill>
                      <a:prstDash val="sysDot"/>
                      <a:round/>
                      <a:headEnd type="none" w="med" len="med"/>
                      <a:tailEnd type="none" w="med" len="med"/>
                    </a:lnR>
                    <a:lnT w="12700" cap="flat" cmpd="sng" algn="ctr">
                      <a:solidFill>
                        <a:scrgbClr r="0" g="0" b="0"/>
                      </a:solidFill>
                      <a:prstDash val="sysDot"/>
                      <a:round/>
                      <a:headEnd type="none" w="med" len="med"/>
                      <a:tailEnd type="none" w="med" len="med"/>
                    </a:lnT>
                    <a:lnB w="12700" cap="flat" cmpd="sng" algn="ctr">
                      <a:solidFill>
                        <a:scrgbClr r="0" g="0" b="0"/>
                      </a:solidFill>
                      <a:prstDash val="sysDot"/>
                      <a:round/>
                      <a:headEnd type="none" w="med" len="med"/>
                      <a:tailEnd type="none" w="med" len="med"/>
                    </a:lnB>
                    <a:solidFill>
                      <a:schemeClr val="bg1"/>
                    </a:solidFill>
                  </a:tcPr>
                </a:tc>
                <a:tc>
                  <a:txBody>
                    <a:bodyPr/>
                    <a:lstStyle/>
                    <a:p>
                      <a:r>
                        <a:rPr lang="en-US" sz="1200" dirty="0" smtClean="0"/>
                        <a:t>Office of Academics - Instructional R&amp;D</a:t>
                      </a:r>
                      <a:endParaRPr lang="en-US" sz="1200" dirty="0"/>
                    </a:p>
                  </a:txBody>
                  <a:tcPr>
                    <a:lnL w="12700" cap="flat" cmpd="sng" algn="ctr">
                      <a:solidFill>
                        <a:scrgbClr r="0" g="0" b="0"/>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rgbClr r="0" g="0" b="0"/>
                      </a:solidFill>
                      <a:prstDash val="sysDot"/>
                      <a:round/>
                      <a:headEnd type="none" w="med" len="med"/>
                      <a:tailEnd type="none" w="med" len="med"/>
                    </a:lnT>
                    <a:lnB w="12700" cap="flat" cmpd="sng" algn="ctr">
                      <a:solidFill>
                        <a:scrgbClr r="0" g="0" b="0"/>
                      </a:solidFill>
                      <a:prstDash val="sysDot"/>
                      <a:round/>
                      <a:headEnd type="none" w="med" len="med"/>
                      <a:tailEnd type="none" w="med" len="med"/>
                    </a:lnB>
                    <a:solidFill>
                      <a:schemeClr val="bg1"/>
                    </a:solidFill>
                  </a:tcPr>
                </a:tc>
              </a:tr>
              <a:tr h="376222">
                <a:tc>
                  <a:txBody>
                    <a:bodyPr/>
                    <a:lstStyle/>
                    <a:p>
                      <a:r>
                        <a:rPr lang="en-US" sz="1200" dirty="0" smtClean="0"/>
                        <a:t>Long Nguyen</a:t>
                      </a:r>
                      <a:endParaRPr lang="en-US" sz="1200" dirty="0"/>
                    </a:p>
                  </a:txBody>
                  <a:tcPr>
                    <a:lnL w="12700" cap="flat" cmpd="sng" algn="ctr">
                      <a:solidFill>
                        <a:schemeClr val="tx1"/>
                      </a:solidFill>
                      <a:prstDash val="solid"/>
                      <a:round/>
                      <a:headEnd type="none" w="med" len="med"/>
                      <a:tailEnd type="none" w="med" len="med"/>
                    </a:lnL>
                    <a:lnR w="12700" cap="flat" cmpd="sng" algn="ctr">
                      <a:solidFill>
                        <a:scrgbClr r="0" g="0" b="0"/>
                      </a:solidFill>
                      <a:prstDash val="sysDot"/>
                      <a:round/>
                      <a:headEnd type="none" w="med" len="med"/>
                      <a:tailEnd type="none" w="med" len="med"/>
                    </a:lnR>
                    <a:lnT w="12700" cap="flat" cmpd="sng" algn="ctr">
                      <a:solidFill>
                        <a:scrgbClr r="0" g="0" b="0"/>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smtClean="0"/>
                        <a:t>Education Pioneer Fellow</a:t>
                      </a:r>
                      <a:endParaRPr lang="en-US" sz="1200" dirty="0"/>
                    </a:p>
                  </a:txBody>
                  <a:tcPr>
                    <a:lnL w="12700" cap="flat" cmpd="sng" algn="ctr">
                      <a:solidFill>
                        <a:scrgbClr r="0" g="0" b="0"/>
                      </a:solidFill>
                      <a:prstDash val="sysDot"/>
                      <a:round/>
                      <a:headEnd type="none" w="med" len="med"/>
                      <a:tailEnd type="none" w="med" len="med"/>
                    </a:lnL>
                    <a:lnR w="12700" cap="flat" cmpd="sng" algn="ctr">
                      <a:solidFill>
                        <a:scrgbClr r="0" g="0" b="0"/>
                      </a:solidFill>
                      <a:prstDash val="sysDot"/>
                      <a:round/>
                      <a:headEnd type="none" w="med" len="med"/>
                      <a:tailEnd type="none" w="med" len="med"/>
                    </a:lnR>
                    <a:lnT w="12700" cap="flat" cmpd="sng" algn="ctr">
                      <a:solidFill>
                        <a:scrgbClr r="0" g="0" b="0"/>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smtClean="0"/>
                        <a:t>Office of the Superintendent</a:t>
                      </a:r>
                      <a:endParaRPr lang="en-US" sz="1200" dirty="0"/>
                    </a:p>
                  </a:txBody>
                  <a:tcPr>
                    <a:lnL w="12700" cap="flat" cmpd="sng" algn="ctr">
                      <a:solidFill>
                        <a:scrgbClr r="0" g="0" b="0"/>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rgbClr r="0" g="0" b="0"/>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19012280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84200" y="3708400"/>
            <a:ext cx="5969000" cy="406400"/>
          </a:xfrm>
          <a:prstGeom prst="rect">
            <a:avLst/>
          </a:prstGeom>
          <a:solidFill>
            <a:schemeClr val="accent6">
              <a:lumMod val="40000"/>
              <a:lumOff val="60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p:txBody>
          <a:bodyPr/>
          <a:lstStyle/>
          <a:p>
            <a:pPr marL="457200" indent="-254000"/>
            <a:r>
              <a:rPr lang="en-US" sz="1800" dirty="0" smtClean="0"/>
              <a:t>PD Topics by Month</a:t>
            </a:r>
          </a:p>
          <a:p>
            <a:pPr marL="457200" indent="-254000" fontAlgn="b">
              <a:defRPr/>
            </a:pPr>
            <a:r>
              <a:rPr lang="en-US" sz="1800" dirty="0"/>
              <a:t>“What You Need to Do Now</a:t>
            </a:r>
            <a:r>
              <a:rPr lang="en-US" sz="1800" dirty="0" smtClean="0"/>
              <a:t>”</a:t>
            </a:r>
          </a:p>
          <a:p>
            <a:pPr marL="457200" indent="-254000" fontAlgn="b">
              <a:defRPr/>
            </a:pPr>
            <a:r>
              <a:rPr lang="en-US" sz="1800" dirty="0" smtClean="0"/>
              <a:t>DESE Survey Highlights</a:t>
            </a:r>
            <a:endParaRPr lang="en-US" sz="1800" dirty="0"/>
          </a:p>
          <a:p>
            <a:pPr marL="457200" indent="-254000" fontAlgn="b"/>
            <a:r>
              <a:rPr lang="en-US" sz="1800" dirty="0"/>
              <a:t>BPS.org refresh (FAQ availability, resources, etc.)</a:t>
            </a:r>
          </a:p>
          <a:p>
            <a:pPr marL="457200" indent="-254000" fontAlgn="b">
              <a:defRPr/>
            </a:pPr>
            <a:r>
              <a:rPr lang="en-US" sz="1800" dirty="0"/>
              <a:t>PARCC Contact </a:t>
            </a:r>
            <a:r>
              <a:rPr lang="en-US" sz="1800" dirty="0" smtClean="0"/>
              <a:t>List Availability</a:t>
            </a:r>
            <a:endParaRPr lang="en-US" sz="1800" dirty="0"/>
          </a:p>
          <a:p>
            <a:pPr marL="457200" indent="-254000" fontAlgn="b">
              <a:defRPr/>
            </a:pPr>
            <a:r>
              <a:rPr lang="en-US" sz="1800" dirty="0"/>
              <a:t>PARCC Support Model </a:t>
            </a:r>
          </a:p>
          <a:p>
            <a:pPr marL="457200" indent="-254000" fontAlgn="b"/>
            <a:r>
              <a:rPr lang="en-US" sz="1800" dirty="0" smtClean="0"/>
              <a:t>Available Resources and Future Plans</a:t>
            </a:r>
          </a:p>
          <a:p>
            <a:pPr marL="457200" indent="-254000" fontAlgn="b"/>
            <a:r>
              <a:rPr lang="en-US" sz="1800" dirty="0" smtClean="0"/>
              <a:t>Q</a:t>
            </a:r>
            <a:r>
              <a:rPr lang="en-US" sz="1800" dirty="0"/>
              <a:t>&amp;A</a:t>
            </a:r>
          </a:p>
          <a:p>
            <a:pPr marL="457200" indent="-254000" fontAlgn="b"/>
            <a:endParaRPr lang="en-US" sz="1800" dirty="0"/>
          </a:p>
          <a:p>
            <a:pPr marL="457200" indent="-254000"/>
            <a:endParaRPr lang="en-US" sz="1800" dirty="0"/>
          </a:p>
        </p:txBody>
      </p:sp>
      <p:sp>
        <p:nvSpPr>
          <p:cNvPr id="4" name="Slide Number Placeholder 3"/>
          <p:cNvSpPr>
            <a:spLocks noGrp="1"/>
          </p:cNvSpPr>
          <p:nvPr>
            <p:ph type="sldNum" sz="quarter" idx="12"/>
          </p:nvPr>
        </p:nvSpPr>
        <p:spPr/>
        <p:txBody>
          <a:bodyPr/>
          <a:lstStyle/>
          <a:p>
            <a:fld id="{3D4FEF0B-4ADF-1E45-B132-ED9CCD3D09AC}" type="slidenum">
              <a:rPr lang="en-US" smtClean="0"/>
              <a:t>22</a:t>
            </a:fld>
            <a:endParaRPr lang="en-US"/>
          </a:p>
        </p:txBody>
      </p:sp>
      <p:sp>
        <p:nvSpPr>
          <p:cNvPr id="5" name="Shape 218"/>
          <p:cNvSpPr txBox="1"/>
          <p:nvPr/>
        </p:nvSpPr>
        <p:spPr>
          <a:xfrm>
            <a:off x="457200" y="674687"/>
            <a:ext cx="8229600" cy="7477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428BE3"/>
              </a:buClr>
              <a:buSzPct val="25000"/>
              <a:buFont typeface="Questrial"/>
              <a:buNone/>
            </a:pPr>
            <a:r>
              <a:rPr lang="en-US" sz="4000" b="1" dirty="0" smtClean="0">
                <a:solidFill>
                  <a:srgbClr val="428BE3"/>
                </a:solidFill>
                <a:latin typeface="Questrial"/>
                <a:ea typeface="Questrial"/>
                <a:cs typeface="Questrial"/>
                <a:sym typeface="Questrial"/>
              </a:rPr>
              <a:t>Agenda</a:t>
            </a:r>
            <a:endParaRPr lang="en-US" sz="4000" b="1" i="0" u="none" strike="noStrike" cap="none" baseline="0" dirty="0">
              <a:solidFill>
                <a:srgbClr val="428BE3"/>
              </a:solidFill>
              <a:latin typeface="Questrial"/>
              <a:ea typeface="Questrial"/>
              <a:cs typeface="Questrial"/>
              <a:sym typeface="Questrial"/>
            </a:endParaRPr>
          </a:p>
        </p:txBody>
      </p:sp>
    </p:spTree>
    <p:extLst>
      <p:ext uri="{BB962C8B-B14F-4D97-AF65-F5344CB8AC3E}">
        <p14:creationId xmlns:p14="http://schemas.microsoft.com/office/powerpoint/2010/main" val="4277264667"/>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noFill/>
          <a:ln>
            <a:noFill/>
          </a:ln>
        </p:spPr>
        <p:txBody>
          <a:bodyPr lIns="91425" tIns="91425" rIns="91425" bIns="91425" anchor="t" anchorCtr="0"/>
          <a:lstStyle/>
          <a:p>
            <a:pPr marL="203200" indent="0">
              <a:buNone/>
            </a:pPr>
            <a:r>
              <a:rPr lang="en-US" sz="1600" b="1" dirty="0" smtClean="0"/>
              <a:t>Available Resources</a:t>
            </a:r>
          </a:p>
          <a:p>
            <a:pPr marL="546100" indent="-342900">
              <a:buFont typeface="+mj-lt"/>
              <a:buAutoNum type="arabicPeriod"/>
            </a:pPr>
            <a:r>
              <a:rPr lang="en-US" sz="1600" dirty="0" err="1"/>
              <a:t>B</a:t>
            </a:r>
            <a:r>
              <a:rPr lang="en-US" sz="1600" dirty="0" err="1" smtClean="0"/>
              <a:t>ostonpublicschools.org</a:t>
            </a:r>
            <a:r>
              <a:rPr lang="en-US" sz="1600" dirty="0" smtClean="0"/>
              <a:t>/PARCC</a:t>
            </a:r>
          </a:p>
          <a:p>
            <a:pPr marL="546100" indent="-342900">
              <a:buFont typeface="+mj-lt"/>
              <a:buAutoNum type="arabicPeriod"/>
            </a:pPr>
            <a:r>
              <a:rPr lang="en-US" sz="1600" dirty="0" err="1" smtClean="0"/>
              <a:t>PARCConline.org</a:t>
            </a:r>
            <a:r>
              <a:rPr lang="en-US" sz="1600" dirty="0" smtClean="0"/>
              <a:t> (especially the </a:t>
            </a:r>
            <a:r>
              <a:rPr lang="en-US" sz="1600" dirty="0" smtClean="0">
                <a:hlinkClick r:id="rId2"/>
              </a:rPr>
              <a:t>sample questions </a:t>
            </a:r>
            <a:r>
              <a:rPr lang="en-US" sz="1600" dirty="0" smtClean="0"/>
              <a:t>and </a:t>
            </a:r>
            <a:r>
              <a:rPr lang="en-US" sz="1600" dirty="0" smtClean="0">
                <a:hlinkClick r:id="rId3"/>
              </a:rPr>
              <a:t>practice tests</a:t>
            </a:r>
            <a:r>
              <a:rPr lang="en-US" sz="1600" dirty="0" smtClean="0"/>
              <a:t>)</a:t>
            </a:r>
          </a:p>
          <a:p>
            <a:pPr marL="203200" indent="0">
              <a:buNone/>
            </a:pPr>
            <a:endParaRPr lang="en-US" sz="1600" dirty="0"/>
          </a:p>
          <a:p>
            <a:pPr marL="203200" indent="0">
              <a:buNone/>
            </a:pPr>
            <a:r>
              <a:rPr lang="en-US" sz="1600" b="1" dirty="0" smtClean="0"/>
              <a:t>Future Plans</a:t>
            </a:r>
          </a:p>
          <a:p>
            <a:pPr marL="546100" indent="-342900">
              <a:buFont typeface="+mj-lt"/>
              <a:buAutoNum type="arabicPeriod"/>
            </a:pPr>
            <a:r>
              <a:rPr lang="en-US" sz="1600" dirty="0" err="1" smtClean="0"/>
              <a:t>BPS.org</a:t>
            </a:r>
            <a:r>
              <a:rPr lang="en-US" sz="1600" dirty="0" smtClean="0"/>
              <a:t>/PARCC will soon house PD materials! Check back frequently for updates</a:t>
            </a:r>
          </a:p>
          <a:p>
            <a:pPr marL="546100" indent="-342900">
              <a:buFont typeface="+mj-lt"/>
              <a:buAutoNum type="arabicPeriod"/>
            </a:pPr>
            <a:r>
              <a:rPr lang="en-US" sz="1600" dirty="0" smtClean="0"/>
              <a:t>Interviews with 2013-2014 PARCC schools will be added to </a:t>
            </a:r>
            <a:r>
              <a:rPr lang="en-US" sz="1600" dirty="0" err="1" smtClean="0"/>
              <a:t>BPS.org</a:t>
            </a:r>
            <a:r>
              <a:rPr lang="en-US" sz="1600" dirty="0" smtClean="0"/>
              <a:t>/PARCC. Interviews contain best practices, lessons learned, and additional PARCC related Q&amp;As</a:t>
            </a:r>
          </a:p>
          <a:p>
            <a:pPr marL="546100" indent="-342900">
              <a:buFont typeface="+mj-lt"/>
              <a:buAutoNum type="arabicPeriod"/>
            </a:pPr>
            <a:r>
              <a:rPr lang="en-US" sz="1600" dirty="0" smtClean="0"/>
              <a:t>PARCC </a:t>
            </a:r>
            <a:r>
              <a:rPr lang="en-US" sz="1600" dirty="0"/>
              <a:t>Town Halls coming to a school near you</a:t>
            </a:r>
            <a:r>
              <a:rPr lang="en-US" sz="1600" dirty="0" smtClean="0"/>
              <a:t>! Logistics and details to follow</a:t>
            </a:r>
          </a:p>
          <a:p>
            <a:pPr marL="546100" indent="-342900">
              <a:buFont typeface="+mj-lt"/>
              <a:buAutoNum type="arabicPeriod"/>
            </a:pPr>
            <a:r>
              <a:rPr lang="en-US" sz="1600" dirty="0" smtClean="0"/>
              <a:t>Save the Date! Parent University and the PARCC Family Toolkit will be available on December 6</a:t>
            </a:r>
            <a:r>
              <a:rPr lang="en-US" sz="1600" baseline="30000" dirty="0" smtClean="0"/>
              <a:t>th</a:t>
            </a:r>
            <a:r>
              <a:rPr lang="en-US" sz="1600" dirty="0" smtClean="0"/>
              <a:t>, 2014. Parent University will be held at Northeastern</a:t>
            </a:r>
          </a:p>
        </p:txBody>
      </p:sp>
      <p:sp>
        <p:nvSpPr>
          <p:cNvPr id="4" name="Shape 218"/>
          <p:cNvSpPr txBox="1"/>
          <p:nvPr/>
        </p:nvSpPr>
        <p:spPr>
          <a:xfrm>
            <a:off x="457200" y="674687"/>
            <a:ext cx="8229600" cy="7477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428BE3"/>
              </a:buClr>
              <a:buSzPct val="25000"/>
              <a:buFont typeface="Questrial"/>
              <a:buNone/>
            </a:pPr>
            <a:r>
              <a:rPr lang="en-US" sz="4000" b="1" dirty="0" smtClean="0">
                <a:solidFill>
                  <a:srgbClr val="428BE3"/>
                </a:solidFill>
                <a:latin typeface="Questrial"/>
                <a:ea typeface="Questrial"/>
                <a:cs typeface="Questrial"/>
                <a:sym typeface="Questrial"/>
              </a:rPr>
              <a:t>Available Resources and Future Plans</a:t>
            </a:r>
            <a:endParaRPr lang="en-US" sz="4000" b="1" i="0" u="none" strike="noStrike" cap="none" baseline="0" dirty="0">
              <a:solidFill>
                <a:srgbClr val="428BE3"/>
              </a:solidFill>
              <a:latin typeface="Questrial"/>
              <a:ea typeface="Questrial"/>
              <a:cs typeface="Questrial"/>
              <a:sym typeface="Questrial"/>
            </a:endParaRPr>
          </a:p>
        </p:txBody>
      </p:sp>
      <p:sp>
        <p:nvSpPr>
          <p:cNvPr id="6" name="Slide Number Placeholder 3"/>
          <p:cNvSpPr>
            <a:spLocks noGrp="1"/>
          </p:cNvSpPr>
          <p:nvPr>
            <p:ph type="sldNum" sz="quarter" idx="12"/>
          </p:nvPr>
        </p:nvSpPr>
        <p:spPr>
          <a:xfrm>
            <a:off x="6553200" y="6356350"/>
            <a:ext cx="2133599" cy="365125"/>
          </a:xfrm>
        </p:spPr>
        <p:txBody>
          <a:bodyPr/>
          <a:lstStyle/>
          <a:p>
            <a:fld id="{3D4FEF0B-4ADF-1E45-B132-ED9CCD3D09AC}" type="slidenum">
              <a:rPr lang="en-US" smtClean="0"/>
              <a:t>23</a:t>
            </a:fld>
            <a:endParaRPr lang="en-US"/>
          </a:p>
        </p:txBody>
      </p:sp>
    </p:spTree>
    <p:extLst>
      <p:ext uri="{BB962C8B-B14F-4D97-AF65-F5344CB8AC3E}">
        <p14:creationId xmlns:p14="http://schemas.microsoft.com/office/powerpoint/2010/main" val="151912722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noFill/>
          <a:ln>
            <a:noFill/>
          </a:ln>
        </p:spPr>
        <p:txBody>
          <a:bodyPr lIns="91425" tIns="91425" rIns="91425" bIns="91425" anchor="t" anchorCtr="0"/>
          <a:lstStyle/>
          <a:p>
            <a:pPr indent="-342900">
              <a:lnSpc>
                <a:spcPct val="110000"/>
              </a:lnSpc>
              <a:buClr>
                <a:schemeClr val="accent1"/>
              </a:buClr>
            </a:pPr>
            <a:r>
              <a:rPr lang="en-US" sz="2000" dirty="0">
                <a:ea typeface="Tahoma" pitchFamily="34" charset="0"/>
              </a:rPr>
              <a:t>Many accommodations on MCAS will soon be built into computer-based PARCC tests and will be available to </a:t>
            </a:r>
            <a:r>
              <a:rPr lang="en-US" sz="2000" b="1" dirty="0">
                <a:ea typeface="Tahoma" pitchFamily="34" charset="0"/>
              </a:rPr>
              <a:t>all students</a:t>
            </a:r>
            <a:r>
              <a:rPr lang="en-US" sz="2000" dirty="0">
                <a:ea typeface="Tahoma" pitchFamily="34" charset="0"/>
              </a:rPr>
              <a:t> as “accessibility features.</a:t>
            </a:r>
            <a:r>
              <a:rPr lang="en-US" sz="2000" dirty="0" smtClean="0">
                <a:ea typeface="Tahoma" pitchFamily="34" charset="0"/>
              </a:rPr>
              <a:t>”</a:t>
            </a:r>
          </a:p>
          <a:p>
            <a:pPr lvl="1" indent="-342900">
              <a:lnSpc>
                <a:spcPct val="110000"/>
              </a:lnSpc>
              <a:buClr>
                <a:schemeClr val="accent1"/>
              </a:buClr>
            </a:pPr>
            <a:r>
              <a:rPr lang="en-US" sz="1600" dirty="0" smtClean="0">
                <a:ea typeface="Tahoma" pitchFamily="34" charset="0"/>
              </a:rPr>
              <a:t>Use </a:t>
            </a:r>
            <a:r>
              <a:rPr lang="en-US" sz="1600" dirty="0">
                <a:ea typeface="Tahoma" pitchFamily="34" charset="0"/>
              </a:rPr>
              <a:t>of keyboard, audio amplification, highlighter, magnification, spell checker, text-to-speech (Math),  and many others</a:t>
            </a:r>
          </a:p>
          <a:p>
            <a:pPr indent="-342900">
              <a:lnSpc>
                <a:spcPct val="110000"/>
              </a:lnSpc>
              <a:buClr>
                <a:schemeClr val="accent1"/>
              </a:buClr>
            </a:pPr>
            <a:r>
              <a:rPr lang="en-US" sz="2000" dirty="0">
                <a:ea typeface="Tahoma" pitchFamily="34" charset="0"/>
              </a:rPr>
              <a:t>Other accommodations will be available only to </a:t>
            </a:r>
            <a:r>
              <a:rPr lang="en-US" sz="2000" b="1" dirty="0">
                <a:ea typeface="Tahoma" pitchFamily="34" charset="0"/>
              </a:rPr>
              <a:t>students with disabilities </a:t>
            </a:r>
            <a:r>
              <a:rPr lang="en-US" sz="2000" dirty="0">
                <a:ea typeface="Tahoma" pitchFamily="34" charset="0"/>
              </a:rPr>
              <a:t>and </a:t>
            </a:r>
            <a:r>
              <a:rPr lang="en-US" sz="2000" b="1" dirty="0">
                <a:ea typeface="Tahoma" pitchFamily="34" charset="0"/>
              </a:rPr>
              <a:t>English language learners.</a:t>
            </a:r>
          </a:p>
          <a:p>
            <a:pPr indent="-342900">
              <a:lnSpc>
                <a:spcPct val="110000"/>
              </a:lnSpc>
              <a:buClr>
                <a:schemeClr val="accent1"/>
              </a:buClr>
            </a:pPr>
            <a:r>
              <a:rPr lang="en-US" sz="2000" dirty="0">
                <a:ea typeface="Tahoma" pitchFamily="34" charset="0"/>
              </a:rPr>
              <a:t>Most Massachusetts accommodations have been adopted by PARCC, including Nonstandard Accommodations.</a:t>
            </a:r>
          </a:p>
          <a:p>
            <a:pPr marL="342900" lvl="1" indent="-342900">
              <a:lnSpc>
                <a:spcPct val="110000"/>
              </a:lnSpc>
              <a:buClr>
                <a:schemeClr val="accent1"/>
              </a:buClr>
            </a:pPr>
            <a:r>
              <a:rPr lang="en-US" sz="2000" dirty="0">
                <a:ea typeface="Tahoma" pitchFamily="34" charset="0"/>
              </a:rPr>
              <a:t>Regional training is planned, and video tutorials are being developed, for use prior to the field test</a:t>
            </a:r>
            <a:r>
              <a:rPr lang="en-US" sz="2000" dirty="0" smtClean="0">
                <a:ea typeface="Tahoma" pitchFamily="34" charset="0"/>
              </a:rPr>
              <a:t>.</a:t>
            </a:r>
          </a:p>
          <a:p>
            <a:pPr marL="0" indent="0">
              <a:lnSpc>
                <a:spcPct val="110000"/>
              </a:lnSpc>
              <a:buClr>
                <a:schemeClr val="accent1"/>
              </a:buClr>
              <a:buNone/>
            </a:pPr>
            <a:r>
              <a:rPr lang="en-US" sz="2400" dirty="0" smtClean="0">
                <a:ea typeface="Tahoma" pitchFamily="34" charset="0"/>
              </a:rPr>
              <a:t>* Fill out document with all students and accommodations</a:t>
            </a:r>
            <a:endParaRPr lang="en-US" sz="2400" dirty="0">
              <a:ea typeface="Tahoma" pitchFamily="34" charset="0"/>
            </a:endParaRPr>
          </a:p>
          <a:p>
            <a:pPr marL="342900" lvl="1" indent="-342900">
              <a:lnSpc>
                <a:spcPct val="110000"/>
              </a:lnSpc>
              <a:buClr>
                <a:schemeClr val="accent1"/>
              </a:buClr>
            </a:pPr>
            <a:r>
              <a:rPr lang="en-US" sz="2000" dirty="0" smtClean="0">
                <a:ea typeface="Tahoma" pitchFamily="34" charset="0"/>
              </a:rPr>
              <a:t>Limitation of the assessments supersedes the IEP accommodations</a:t>
            </a:r>
            <a:endParaRPr lang="en-US" sz="2000" dirty="0">
              <a:ea typeface="Tahoma" pitchFamily="34" charset="0"/>
            </a:endParaRPr>
          </a:p>
          <a:p>
            <a:pPr marL="395288" indent="-395288">
              <a:lnSpc>
                <a:spcPct val="114000"/>
              </a:lnSpc>
              <a:buClr>
                <a:schemeClr val="accent1"/>
              </a:buClr>
              <a:buFont typeface="Wingdings 2" pitchFamily="18" charset="2"/>
              <a:buChar char="ê"/>
            </a:pPr>
            <a:endParaRPr lang="en-US" sz="2000" dirty="0"/>
          </a:p>
          <a:p>
            <a:pPr lvl="0" indent="-342900">
              <a:spcBef>
                <a:spcPct val="20000"/>
              </a:spcBef>
              <a:buClr>
                <a:schemeClr val="accent1"/>
              </a:buClr>
              <a:buFont typeface="Wingdings 2" pitchFamily="18" charset="2"/>
              <a:buChar char=""/>
              <a:defRPr/>
            </a:pPr>
            <a:endParaRPr lang="en-US" sz="2000" kern="1200" dirty="0">
              <a:solidFill>
                <a:schemeClr val="tx1"/>
              </a:solidFill>
              <a:ea typeface="Tahoma" pitchFamily="34" charset="0"/>
            </a:endParaRPr>
          </a:p>
        </p:txBody>
      </p:sp>
      <p:sp>
        <p:nvSpPr>
          <p:cNvPr id="4" name="Shape 218"/>
          <p:cNvSpPr txBox="1"/>
          <p:nvPr/>
        </p:nvSpPr>
        <p:spPr>
          <a:xfrm>
            <a:off x="457200" y="674687"/>
            <a:ext cx="8229600" cy="7477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428BE3"/>
              </a:buClr>
              <a:buSzPct val="25000"/>
              <a:buFont typeface="Questrial"/>
              <a:buNone/>
            </a:pPr>
            <a:r>
              <a:rPr lang="en-US" sz="4000" b="1" dirty="0" smtClean="0">
                <a:solidFill>
                  <a:srgbClr val="428BE3"/>
                </a:solidFill>
                <a:latin typeface="Questrial"/>
                <a:ea typeface="Questrial"/>
                <a:cs typeface="Questrial"/>
                <a:sym typeface="Questrial"/>
              </a:rPr>
              <a:t>Accessibility Features and Accommodations </a:t>
            </a:r>
            <a:endParaRPr lang="en-US" sz="4000" b="1" i="0" u="none" strike="noStrike" cap="none" baseline="0" dirty="0">
              <a:solidFill>
                <a:srgbClr val="428BE3"/>
              </a:solidFill>
              <a:latin typeface="Questrial"/>
              <a:ea typeface="Questrial"/>
              <a:cs typeface="Questrial"/>
              <a:sym typeface="Questrial"/>
            </a:endParaRPr>
          </a:p>
        </p:txBody>
      </p:sp>
      <p:sp>
        <p:nvSpPr>
          <p:cNvPr id="6" name="Slide Number Placeholder 3"/>
          <p:cNvSpPr>
            <a:spLocks noGrp="1"/>
          </p:cNvSpPr>
          <p:nvPr>
            <p:ph type="sldNum" sz="quarter" idx="12"/>
          </p:nvPr>
        </p:nvSpPr>
        <p:spPr>
          <a:xfrm>
            <a:off x="6553200" y="6356350"/>
            <a:ext cx="2133599" cy="365125"/>
          </a:xfrm>
        </p:spPr>
        <p:txBody>
          <a:bodyPr/>
          <a:lstStyle/>
          <a:p>
            <a:fld id="{3D4FEF0B-4ADF-1E45-B132-ED9CCD3D09AC}" type="slidenum">
              <a:rPr lang="en-US" smtClean="0"/>
              <a:t>24</a:t>
            </a:fld>
            <a:endParaRPr lang="en-US"/>
          </a:p>
        </p:txBody>
      </p:sp>
    </p:spTree>
    <p:extLst>
      <p:ext uri="{BB962C8B-B14F-4D97-AF65-F5344CB8AC3E}">
        <p14:creationId xmlns:p14="http://schemas.microsoft.com/office/powerpoint/2010/main" val="153724471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218"/>
          <p:cNvSpPr txBox="1"/>
          <p:nvPr/>
        </p:nvSpPr>
        <p:spPr>
          <a:xfrm>
            <a:off x="457200" y="674687"/>
            <a:ext cx="8229600" cy="7477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428BE3"/>
              </a:buClr>
              <a:buSzPct val="25000"/>
              <a:buFont typeface="Questrial"/>
              <a:buNone/>
            </a:pPr>
            <a:r>
              <a:rPr lang="en-US" sz="4000" b="1" dirty="0" smtClean="0">
                <a:solidFill>
                  <a:srgbClr val="428BE3"/>
                </a:solidFill>
                <a:latin typeface="Questrial"/>
                <a:ea typeface="Questrial"/>
                <a:cs typeface="Questrial"/>
                <a:sym typeface="Questrial"/>
              </a:rPr>
              <a:t>Accessibility Features and Accommodations: Template </a:t>
            </a:r>
            <a:endParaRPr lang="en-US" sz="4000" b="1" i="0" u="none" strike="noStrike" cap="none" baseline="0" dirty="0">
              <a:solidFill>
                <a:srgbClr val="428BE3"/>
              </a:solidFill>
              <a:latin typeface="Questrial"/>
              <a:ea typeface="Questrial"/>
              <a:cs typeface="Questrial"/>
              <a:sym typeface="Questrial"/>
            </a:endParaRPr>
          </a:p>
        </p:txBody>
      </p:sp>
      <p:sp>
        <p:nvSpPr>
          <p:cNvPr id="6" name="Slide Number Placeholder 3"/>
          <p:cNvSpPr>
            <a:spLocks noGrp="1"/>
          </p:cNvSpPr>
          <p:nvPr>
            <p:ph type="sldNum" sz="quarter" idx="12"/>
          </p:nvPr>
        </p:nvSpPr>
        <p:spPr>
          <a:xfrm>
            <a:off x="6553200" y="6356350"/>
            <a:ext cx="2133599" cy="365125"/>
          </a:xfrm>
        </p:spPr>
        <p:txBody>
          <a:bodyPr/>
          <a:lstStyle/>
          <a:p>
            <a:fld id="{3D4FEF0B-4ADF-1E45-B132-ED9CCD3D09AC}" type="slidenum">
              <a:rPr lang="en-US" smtClean="0"/>
              <a:t>25</a:t>
            </a:fld>
            <a:endParaRPr lang="en-US"/>
          </a:p>
        </p:txBody>
      </p:sp>
      <p:pic>
        <p:nvPicPr>
          <p:cNvPr id="2" name="Picture 1" descr="Screen Shot 2014-11-15 at 12.44.34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2009459"/>
            <a:ext cx="8277412" cy="4346891"/>
          </a:xfrm>
          <a:prstGeom prst="rect">
            <a:avLst/>
          </a:prstGeom>
        </p:spPr>
      </p:pic>
    </p:spTree>
    <p:extLst>
      <p:ext uri="{BB962C8B-B14F-4D97-AF65-F5344CB8AC3E}">
        <p14:creationId xmlns:p14="http://schemas.microsoft.com/office/powerpoint/2010/main" val="3036542542"/>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a:xfrm>
            <a:off x="6553200" y="6356350"/>
            <a:ext cx="2133599" cy="365125"/>
          </a:xfrm>
        </p:spPr>
        <p:txBody>
          <a:bodyPr/>
          <a:lstStyle/>
          <a:p>
            <a:fld id="{3D4FEF0B-4ADF-1E45-B132-ED9CCD3D09AC}" type="slidenum">
              <a:rPr lang="en-US" smtClean="0"/>
              <a:t>26</a:t>
            </a:fld>
            <a:endParaRPr lang="en-US"/>
          </a:p>
        </p:txBody>
      </p:sp>
      <p:pic>
        <p:nvPicPr>
          <p:cNvPr id="8" name="Picture 7" descr="Screen Shot 2014-11-15 at 12.46.09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9424" y="569524"/>
            <a:ext cx="6016262" cy="4420828"/>
          </a:xfrm>
          <a:prstGeom prst="rect">
            <a:avLst/>
          </a:prstGeom>
        </p:spPr>
      </p:pic>
      <p:pic>
        <p:nvPicPr>
          <p:cNvPr id="10" name="Picture 9" descr="Screen Shot 2014-11-15 at 12.47.11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4012" y="4878613"/>
            <a:ext cx="5767294" cy="1677681"/>
          </a:xfrm>
          <a:prstGeom prst="rect">
            <a:avLst/>
          </a:prstGeom>
        </p:spPr>
      </p:pic>
      <p:sp>
        <p:nvSpPr>
          <p:cNvPr id="11" name="TextBox 10"/>
          <p:cNvSpPr txBox="1"/>
          <p:nvPr/>
        </p:nvSpPr>
        <p:spPr>
          <a:xfrm>
            <a:off x="6165686" y="1359646"/>
            <a:ext cx="2634667" cy="1877437"/>
          </a:xfrm>
          <a:prstGeom prst="rect">
            <a:avLst/>
          </a:prstGeom>
          <a:noFill/>
        </p:spPr>
        <p:txBody>
          <a:bodyPr wrap="square" rtlCol="0">
            <a:spAutoFit/>
          </a:bodyPr>
          <a:lstStyle/>
          <a:p>
            <a:r>
              <a:rPr lang="en-US" b="1" dirty="0" smtClean="0"/>
              <a:t>Please visit this PDF for more guidance and information from the state:</a:t>
            </a:r>
          </a:p>
          <a:p>
            <a:endParaRPr lang="en-US" b="1" dirty="0"/>
          </a:p>
          <a:p>
            <a:r>
              <a:rPr lang="en-US" sz="2000" dirty="0" err="1" smtClean="0"/>
              <a:t>www.doe.mass.edu</a:t>
            </a:r>
            <a:r>
              <a:rPr lang="en-US" sz="2000" dirty="0"/>
              <a:t>/</a:t>
            </a:r>
            <a:r>
              <a:rPr lang="en-US" sz="2000" dirty="0" err="1"/>
              <a:t>parcc</a:t>
            </a:r>
            <a:r>
              <a:rPr lang="en-US" sz="2000" dirty="0"/>
              <a:t>/Accessibility-</a:t>
            </a:r>
            <a:r>
              <a:rPr lang="en-US" sz="2000" dirty="0" err="1"/>
              <a:t>Accommodations.pdf</a:t>
            </a:r>
            <a:endParaRPr lang="en-US" sz="2000" dirty="0"/>
          </a:p>
        </p:txBody>
      </p:sp>
    </p:spTree>
    <p:extLst>
      <p:ext uri="{BB962C8B-B14F-4D97-AF65-F5344CB8AC3E}">
        <p14:creationId xmlns:p14="http://schemas.microsoft.com/office/powerpoint/2010/main" val="3468484448"/>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time on testing? </a:t>
            </a:r>
            <a:endParaRPr lang="en-US" dirty="0"/>
          </a:p>
        </p:txBody>
      </p:sp>
      <p:graphicFrame>
        <p:nvGraphicFramePr>
          <p:cNvPr id="4" name="Content Placeholder 5"/>
          <p:cNvGraphicFramePr>
            <a:graphicFrameLocks noGrp="1"/>
          </p:cNvGraphicFramePr>
          <p:nvPr>
            <p:ph idx="1"/>
          </p:nvPr>
        </p:nvGraphicFramePr>
        <p:xfrm>
          <a:off x="609600" y="1371600"/>
          <a:ext cx="7924800" cy="5024562"/>
        </p:xfrm>
        <a:graphic>
          <a:graphicData uri="http://schemas.openxmlformats.org/drawingml/2006/table">
            <a:tbl>
              <a:tblPr firstRow="1" bandRow="1">
                <a:tableStyleId>{5C22544A-7EE6-4342-B048-85BDC9FD1C3A}</a:tableStyleId>
              </a:tblPr>
              <a:tblGrid>
                <a:gridCol w="3962400"/>
                <a:gridCol w="3962400"/>
              </a:tblGrid>
              <a:tr h="745435">
                <a:tc>
                  <a:txBody>
                    <a:bodyPr/>
                    <a:lstStyle/>
                    <a:p>
                      <a:pPr marL="0" marR="0" algn="ctr">
                        <a:spcBef>
                          <a:spcPts val="0"/>
                        </a:spcBef>
                        <a:spcAft>
                          <a:spcPts val="0"/>
                        </a:spcAft>
                      </a:pPr>
                      <a:r>
                        <a:rPr lang="en-US" sz="4000" b="1" dirty="0">
                          <a:latin typeface="Tahoma" pitchFamily="34" charset="0"/>
                          <a:ea typeface="Tahoma" pitchFamily="34" charset="0"/>
                          <a:cs typeface="Tahoma" pitchFamily="34" charset="0"/>
                        </a:rPr>
                        <a:t>MCAS</a:t>
                      </a:r>
                      <a:endParaRPr lang="en-US" sz="4000" dirty="0">
                        <a:latin typeface="Tahoma" pitchFamily="34" charset="0"/>
                        <a:ea typeface="Tahoma" pitchFamily="34" charset="0"/>
                        <a:cs typeface="Tahoma" pitchFamily="34" charset="0"/>
                      </a:endParaRPr>
                    </a:p>
                  </a:txBody>
                  <a:tcPr marL="68580" marR="68580" marT="0" marB="0">
                    <a:lnR w="12700" cap="flat" cmpd="sng" algn="ctr">
                      <a:solidFill>
                        <a:schemeClr val="tx1"/>
                      </a:solidFill>
                      <a:prstDash val="solid"/>
                      <a:round/>
                      <a:headEnd type="none" w="med" len="med"/>
                      <a:tailEnd type="none" w="med" len="med"/>
                    </a:lnR>
                  </a:tcPr>
                </a:tc>
                <a:tc>
                  <a:txBody>
                    <a:bodyPr/>
                    <a:lstStyle/>
                    <a:p>
                      <a:pPr marL="0" marR="0" algn="ctr">
                        <a:spcBef>
                          <a:spcPts val="0"/>
                        </a:spcBef>
                        <a:spcAft>
                          <a:spcPts val="0"/>
                        </a:spcAft>
                      </a:pPr>
                      <a:r>
                        <a:rPr lang="en-US" sz="4000" b="1" dirty="0">
                          <a:latin typeface="Tahoma" pitchFamily="34" charset="0"/>
                          <a:ea typeface="Tahoma" pitchFamily="34" charset="0"/>
                          <a:cs typeface="Tahoma" pitchFamily="34" charset="0"/>
                        </a:rPr>
                        <a:t>PARCC</a:t>
                      </a:r>
                      <a:endParaRPr lang="en-US" sz="4000" dirty="0">
                        <a:latin typeface="Tahoma" pitchFamily="34" charset="0"/>
                        <a:ea typeface="Tahoma" pitchFamily="34" charset="0"/>
                        <a:cs typeface="Tahoma" pitchFamily="34" charset="0"/>
                      </a:endParaRPr>
                    </a:p>
                  </a:txBody>
                  <a:tcPr marL="68580" marR="68580" marT="0" marB="0">
                    <a:lnL w="12700" cap="flat" cmpd="sng" algn="ctr">
                      <a:solidFill>
                        <a:schemeClr val="tx1"/>
                      </a:solidFill>
                      <a:prstDash val="solid"/>
                      <a:round/>
                      <a:headEnd type="none" w="med" len="med"/>
                      <a:tailEnd type="none" w="med" len="med"/>
                    </a:lnL>
                  </a:tcPr>
                </a:tc>
              </a:tr>
              <a:tr h="911087">
                <a:tc>
                  <a:txBody>
                    <a:bodyPr/>
                    <a:lstStyle/>
                    <a:p>
                      <a:pPr marL="0" marR="0">
                        <a:spcBef>
                          <a:spcPts val="0"/>
                        </a:spcBef>
                        <a:spcAft>
                          <a:spcPts val="0"/>
                        </a:spcAft>
                      </a:pPr>
                      <a:r>
                        <a:rPr lang="en-US" sz="2600" dirty="0">
                          <a:latin typeface="Tahoma" pitchFamily="34" charset="0"/>
                          <a:ea typeface="Tahoma" pitchFamily="34" charset="0"/>
                          <a:cs typeface="Tahoma" pitchFamily="34" charset="0"/>
                        </a:rPr>
                        <a:t>Each session has a </a:t>
                      </a:r>
                      <a:r>
                        <a:rPr lang="en-US" sz="2600" b="1" dirty="0">
                          <a:latin typeface="Tahoma" pitchFamily="34" charset="0"/>
                          <a:ea typeface="Tahoma" pitchFamily="34" charset="0"/>
                          <a:cs typeface="Tahoma" pitchFamily="34" charset="0"/>
                        </a:rPr>
                        <a:t>recommended</a:t>
                      </a:r>
                      <a:r>
                        <a:rPr lang="en-US" sz="2600" dirty="0">
                          <a:latin typeface="Tahoma" pitchFamily="34" charset="0"/>
                          <a:ea typeface="Tahoma" pitchFamily="34" charset="0"/>
                          <a:cs typeface="Tahoma" pitchFamily="34" charset="0"/>
                        </a:rPr>
                        <a:t> duration</a:t>
                      </a:r>
                    </a:p>
                  </a:txBody>
                  <a:tcPr marL="68580" marR="68580" marT="0" marB="0">
                    <a:lnR w="12700" cap="flat" cmpd="sng" algn="ctr">
                      <a:solidFill>
                        <a:schemeClr val="tx1"/>
                      </a:solidFill>
                      <a:prstDash val="solid"/>
                      <a:round/>
                      <a:headEnd type="none" w="med" len="med"/>
                      <a:tailEnd type="none" w="med" len="med"/>
                    </a:lnR>
                  </a:tcPr>
                </a:tc>
                <a:tc>
                  <a:txBody>
                    <a:bodyPr/>
                    <a:lstStyle/>
                    <a:p>
                      <a:pPr marL="0" marR="0">
                        <a:spcBef>
                          <a:spcPts val="0"/>
                        </a:spcBef>
                        <a:spcAft>
                          <a:spcPts val="0"/>
                        </a:spcAft>
                      </a:pPr>
                      <a:r>
                        <a:rPr lang="en-US" sz="2600" dirty="0">
                          <a:latin typeface="Tahoma" pitchFamily="34" charset="0"/>
                          <a:ea typeface="Tahoma" pitchFamily="34" charset="0"/>
                          <a:cs typeface="Tahoma" pitchFamily="34" charset="0"/>
                        </a:rPr>
                        <a:t>Each session has a </a:t>
                      </a:r>
                      <a:r>
                        <a:rPr lang="en-US" sz="2600" b="1" dirty="0">
                          <a:latin typeface="Tahoma" pitchFamily="34" charset="0"/>
                          <a:ea typeface="Tahoma" pitchFamily="34" charset="0"/>
                          <a:cs typeface="Tahoma" pitchFamily="34" charset="0"/>
                        </a:rPr>
                        <a:t>designated</a:t>
                      </a:r>
                      <a:r>
                        <a:rPr lang="en-US" sz="2600" dirty="0">
                          <a:latin typeface="Tahoma" pitchFamily="34" charset="0"/>
                          <a:ea typeface="Tahoma" pitchFamily="34" charset="0"/>
                          <a:cs typeface="Tahoma" pitchFamily="34" charset="0"/>
                        </a:rPr>
                        <a:t> duration</a:t>
                      </a:r>
                    </a:p>
                  </a:txBody>
                  <a:tcPr marL="68580" marR="68580" marT="0" marB="0">
                    <a:lnL w="12700" cap="flat" cmpd="sng" algn="ctr">
                      <a:solidFill>
                        <a:schemeClr val="tx1"/>
                      </a:solidFill>
                      <a:prstDash val="solid"/>
                      <a:round/>
                      <a:headEnd type="none" w="med" len="med"/>
                      <a:tailEnd type="none" w="med" len="med"/>
                    </a:lnL>
                  </a:tcPr>
                </a:tc>
              </a:tr>
              <a:tr h="3296478">
                <a:tc>
                  <a:txBody>
                    <a:bodyPr/>
                    <a:lstStyle/>
                    <a:p>
                      <a:pPr marL="0" marR="0">
                        <a:spcBef>
                          <a:spcPts val="0"/>
                        </a:spcBef>
                        <a:spcAft>
                          <a:spcPts val="600"/>
                        </a:spcAft>
                      </a:pPr>
                      <a:r>
                        <a:rPr lang="en-US" sz="2400" dirty="0" smtClean="0">
                          <a:latin typeface="Tahoma" pitchFamily="34" charset="0"/>
                          <a:ea typeface="Tahoma" pitchFamily="34" charset="0"/>
                          <a:cs typeface="Tahoma" pitchFamily="34" charset="0"/>
                        </a:rPr>
                        <a:t>However, </a:t>
                      </a:r>
                      <a:r>
                        <a:rPr lang="en-US" sz="2400" dirty="0">
                          <a:latin typeface="Tahoma" pitchFamily="34" charset="0"/>
                          <a:ea typeface="Tahoma" pitchFamily="34" charset="0"/>
                          <a:cs typeface="Tahoma" pitchFamily="34" charset="0"/>
                        </a:rPr>
                        <a:t>all sessions are untimed and students may use as much time as they </a:t>
                      </a:r>
                      <a:r>
                        <a:rPr lang="en-US" sz="2400" dirty="0" smtClean="0">
                          <a:latin typeface="Tahoma" pitchFamily="34" charset="0"/>
                          <a:ea typeface="Tahoma" pitchFamily="34" charset="0"/>
                          <a:cs typeface="Tahoma" pitchFamily="34" charset="0"/>
                        </a:rPr>
                        <a:t>like.</a:t>
                      </a:r>
                    </a:p>
                    <a:p>
                      <a:pPr marL="0" marR="0">
                        <a:spcBef>
                          <a:spcPts val="0"/>
                        </a:spcBef>
                        <a:spcAft>
                          <a:spcPts val="0"/>
                        </a:spcAft>
                      </a:pPr>
                      <a:endParaRPr lang="en-US" sz="2400" baseline="0" dirty="0" smtClean="0">
                        <a:latin typeface="Tahoma" pitchFamily="34" charset="0"/>
                        <a:ea typeface="Tahoma" pitchFamily="34" charset="0"/>
                        <a:cs typeface="Tahoma" pitchFamily="34" charset="0"/>
                      </a:endParaRPr>
                    </a:p>
                    <a:p>
                      <a:pPr marL="0" marR="0">
                        <a:spcBef>
                          <a:spcPts val="0"/>
                        </a:spcBef>
                        <a:spcAft>
                          <a:spcPts val="0"/>
                        </a:spcAft>
                      </a:pPr>
                      <a:r>
                        <a:rPr lang="en-US" sz="2400" baseline="0" dirty="0" smtClean="0">
                          <a:latin typeface="Tahoma" pitchFamily="34" charset="0"/>
                          <a:ea typeface="Tahoma" pitchFamily="34" charset="0"/>
                          <a:cs typeface="Tahoma" pitchFamily="34" charset="0"/>
                        </a:rPr>
                        <a:t>Most schools give students </a:t>
                      </a:r>
                      <a:r>
                        <a:rPr lang="en-US" sz="2400" dirty="0" smtClean="0">
                          <a:latin typeface="Tahoma" pitchFamily="34" charset="0"/>
                          <a:ea typeface="Tahoma" pitchFamily="34" charset="0"/>
                          <a:cs typeface="Tahoma" pitchFamily="34" charset="0"/>
                        </a:rPr>
                        <a:t>until </a:t>
                      </a:r>
                      <a:r>
                        <a:rPr lang="en-US" sz="2400" dirty="0">
                          <a:latin typeface="Tahoma" pitchFamily="34" charset="0"/>
                          <a:ea typeface="Tahoma" pitchFamily="34" charset="0"/>
                          <a:cs typeface="Tahoma" pitchFamily="34" charset="0"/>
                        </a:rPr>
                        <a:t>the end of the school </a:t>
                      </a:r>
                      <a:r>
                        <a:rPr lang="en-US" sz="2400" dirty="0" smtClean="0">
                          <a:latin typeface="Tahoma" pitchFamily="34" charset="0"/>
                          <a:ea typeface="Tahoma" pitchFamily="34" charset="0"/>
                          <a:cs typeface="Tahoma" pitchFamily="34" charset="0"/>
                        </a:rPr>
                        <a:t>day.</a:t>
                      </a:r>
                      <a:endParaRPr lang="en-US" sz="2400" dirty="0">
                        <a:latin typeface="Tahoma" pitchFamily="34" charset="0"/>
                        <a:ea typeface="Tahoma" pitchFamily="34" charset="0"/>
                        <a:cs typeface="Tahoma" pitchFamily="34" charset="0"/>
                      </a:endParaRPr>
                    </a:p>
                  </a:txBody>
                  <a:tcPr marL="68580" marR="68580" marT="0" marB="0">
                    <a:lnR w="12700" cap="flat" cmpd="sng" algn="ctr">
                      <a:solidFill>
                        <a:schemeClr val="tx1"/>
                      </a:solidFill>
                      <a:prstDash val="solid"/>
                      <a:round/>
                      <a:headEnd type="none" w="med" len="med"/>
                      <a:tailEnd type="none" w="med" len="med"/>
                    </a:lnR>
                  </a:tcPr>
                </a:tc>
                <a:tc>
                  <a:txBody>
                    <a:bodyPr/>
                    <a:lstStyle/>
                    <a:p>
                      <a:pPr marL="0" marR="0">
                        <a:spcBef>
                          <a:spcPts val="0"/>
                        </a:spcBef>
                        <a:spcAft>
                          <a:spcPts val="600"/>
                        </a:spcAft>
                      </a:pPr>
                      <a:r>
                        <a:rPr lang="en-US" sz="2400" dirty="0" smtClean="0">
                          <a:latin typeface="Tahoma" pitchFamily="34" charset="0"/>
                          <a:ea typeface="Tahoma" pitchFamily="34" charset="0"/>
                          <a:cs typeface="Tahoma" pitchFamily="34" charset="0"/>
                        </a:rPr>
                        <a:t>All </a:t>
                      </a:r>
                      <a:r>
                        <a:rPr lang="en-US" sz="2400" dirty="0">
                          <a:latin typeface="Tahoma" pitchFamily="34" charset="0"/>
                          <a:ea typeface="Tahoma" pitchFamily="34" charset="0"/>
                          <a:cs typeface="Tahoma" pitchFamily="34" charset="0"/>
                        </a:rPr>
                        <a:t>students may use up to 50% additional time beyond the designated duration. </a:t>
                      </a:r>
                      <a:endParaRPr lang="en-US" sz="2400" dirty="0" smtClean="0">
                        <a:latin typeface="Tahoma" pitchFamily="34" charset="0"/>
                        <a:ea typeface="Tahoma" pitchFamily="34" charset="0"/>
                        <a:cs typeface="Tahoma" pitchFamily="34" charset="0"/>
                      </a:endParaRPr>
                    </a:p>
                    <a:p>
                      <a:pPr marL="0" marR="0">
                        <a:spcBef>
                          <a:spcPts val="0"/>
                        </a:spcBef>
                        <a:spcAft>
                          <a:spcPts val="0"/>
                        </a:spcAft>
                      </a:pPr>
                      <a:endParaRPr lang="en-US" sz="2400" dirty="0" smtClean="0">
                        <a:latin typeface="Tahoma" pitchFamily="34" charset="0"/>
                        <a:ea typeface="Tahoma" pitchFamily="34" charset="0"/>
                        <a:cs typeface="Tahoma" pitchFamily="34" charset="0"/>
                      </a:endParaRPr>
                    </a:p>
                    <a:p>
                      <a:pPr marL="0" marR="0">
                        <a:spcBef>
                          <a:spcPts val="0"/>
                        </a:spcBef>
                        <a:spcAft>
                          <a:spcPts val="0"/>
                        </a:spcAft>
                      </a:pPr>
                      <a:r>
                        <a:rPr lang="en-US" sz="2400" b="0" u="sng" dirty="0" smtClean="0">
                          <a:latin typeface="Tahoma" pitchFamily="34" charset="0"/>
                          <a:ea typeface="Tahoma" pitchFamily="34" charset="0"/>
                          <a:cs typeface="Tahoma" pitchFamily="34" charset="0"/>
                        </a:rPr>
                        <a:t>Students </a:t>
                      </a:r>
                      <a:r>
                        <a:rPr lang="en-US" sz="2400" b="0" u="sng" dirty="0">
                          <a:latin typeface="Tahoma" pitchFamily="34" charset="0"/>
                          <a:ea typeface="Tahoma" pitchFamily="34" charset="0"/>
                          <a:cs typeface="Tahoma" pitchFamily="34" charset="0"/>
                        </a:rPr>
                        <a:t>with disabilities </a:t>
                      </a:r>
                      <a:r>
                        <a:rPr lang="en-US" sz="2400" b="0" u="sng" dirty="0" smtClean="0">
                          <a:latin typeface="Tahoma" pitchFamily="34" charset="0"/>
                          <a:ea typeface="Tahoma" pitchFamily="34" charset="0"/>
                          <a:cs typeface="Tahoma" pitchFamily="34" charset="0"/>
                        </a:rPr>
                        <a:t>will receive the extended time accommodation as stipulated</a:t>
                      </a:r>
                      <a:r>
                        <a:rPr lang="en-US" sz="2400" b="0" u="sng" baseline="0" dirty="0" smtClean="0">
                          <a:latin typeface="Tahoma" pitchFamily="34" charset="0"/>
                          <a:ea typeface="Tahoma" pitchFamily="34" charset="0"/>
                          <a:cs typeface="Tahoma" pitchFamily="34" charset="0"/>
                        </a:rPr>
                        <a:t> in</a:t>
                      </a:r>
                      <a:r>
                        <a:rPr lang="en-US" sz="2400" b="0" u="sng" dirty="0" smtClean="0">
                          <a:latin typeface="Tahoma" pitchFamily="34" charset="0"/>
                          <a:ea typeface="Tahoma" pitchFamily="34" charset="0"/>
                          <a:cs typeface="Tahoma" pitchFamily="34" charset="0"/>
                        </a:rPr>
                        <a:t> </a:t>
                      </a:r>
                      <a:r>
                        <a:rPr lang="en-US" sz="2400" b="0" u="sng" dirty="0">
                          <a:latin typeface="Tahoma" pitchFamily="34" charset="0"/>
                          <a:ea typeface="Tahoma" pitchFamily="34" charset="0"/>
                          <a:cs typeface="Tahoma" pitchFamily="34" charset="0"/>
                        </a:rPr>
                        <a:t>their 504s and </a:t>
                      </a:r>
                      <a:r>
                        <a:rPr lang="en-US" sz="2400" b="0" u="sng" dirty="0" smtClean="0">
                          <a:latin typeface="Tahoma" pitchFamily="34" charset="0"/>
                          <a:ea typeface="Tahoma" pitchFamily="34" charset="0"/>
                          <a:cs typeface="Tahoma" pitchFamily="34" charset="0"/>
                        </a:rPr>
                        <a:t>IEPs. ELLs are also eligible.</a:t>
                      </a:r>
                      <a:endParaRPr lang="en-US" sz="2400" b="0" u="sng" dirty="0">
                        <a:latin typeface="Tahoma" pitchFamily="34" charset="0"/>
                        <a:ea typeface="Tahoma" pitchFamily="34" charset="0"/>
                        <a:cs typeface="Tahoma" pitchFamily="34" charset="0"/>
                      </a:endParaRPr>
                    </a:p>
                  </a:txBody>
                  <a:tcPr marL="68580" marR="68580" marT="0" marB="0">
                    <a:lnL w="12700" cap="flat" cmpd="sng" algn="ctr">
                      <a:solidFill>
                        <a:schemeClr val="tx1"/>
                      </a:solidFill>
                      <a:prstDash val="solid"/>
                      <a:round/>
                      <a:headEnd type="none" w="med" len="med"/>
                      <a:tailEnd type="none" w="med" len="med"/>
                    </a:lnL>
                  </a:tcPr>
                </a:tc>
              </a:tr>
            </a:tbl>
          </a:graphicData>
        </a:graphic>
      </p:graphicFrame>
    </p:spTree>
    <p:extLst>
      <p:ext uri="{BB962C8B-B14F-4D97-AF65-F5344CB8AC3E}">
        <p14:creationId xmlns:p14="http://schemas.microsoft.com/office/powerpoint/2010/main" val="2344234897"/>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creen Shot 2014-11-15 at 12.49.57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7100" y="495300"/>
            <a:ext cx="7289800" cy="2806700"/>
          </a:xfrm>
          <a:prstGeom prst="rect">
            <a:avLst/>
          </a:prstGeom>
        </p:spPr>
      </p:pic>
      <p:sp>
        <p:nvSpPr>
          <p:cNvPr id="7" name="TextBox 6"/>
          <p:cNvSpPr txBox="1"/>
          <p:nvPr/>
        </p:nvSpPr>
        <p:spPr>
          <a:xfrm>
            <a:off x="1957294" y="3899647"/>
            <a:ext cx="5378824" cy="861774"/>
          </a:xfrm>
          <a:prstGeom prst="rect">
            <a:avLst/>
          </a:prstGeom>
          <a:noFill/>
        </p:spPr>
        <p:txBody>
          <a:bodyPr wrap="square" rtlCol="0">
            <a:spAutoFit/>
          </a:bodyPr>
          <a:lstStyle/>
          <a:p>
            <a:pPr algn="ctr"/>
            <a:r>
              <a:rPr lang="en-US" sz="2500" dirty="0"/>
              <a:t>http://</a:t>
            </a:r>
            <a:r>
              <a:rPr lang="en-US" sz="2500" dirty="0" err="1"/>
              <a:t>www.parcconline.org</a:t>
            </a:r>
            <a:r>
              <a:rPr lang="en-US" sz="2500" dirty="0"/>
              <a:t>/update-session-times</a:t>
            </a:r>
          </a:p>
        </p:txBody>
      </p:sp>
    </p:spTree>
    <p:extLst>
      <p:ext uri="{BB962C8B-B14F-4D97-AF65-F5344CB8AC3E}">
        <p14:creationId xmlns:p14="http://schemas.microsoft.com/office/powerpoint/2010/main" val="55892481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218"/>
          <p:cNvSpPr txBox="1"/>
          <p:nvPr/>
        </p:nvSpPr>
        <p:spPr>
          <a:xfrm>
            <a:off x="457200" y="674687"/>
            <a:ext cx="8229600" cy="7477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428BE3"/>
              </a:buClr>
              <a:buSzPct val="25000"/>
              <a:buFont typeface="Questrial"/>
              <a:buNone/>
            </a:pPr>
            <a:r>
              <a:rPr lang="en-US" sz="4000" b="1" dirty="0" smtClean="0">
                <a:solidFill>
                  <a:srgbClr val="428BE3"/>
                </a:solidFill>
                <a:latin typeface="Questrial"/>
                <a:ea typeface="Questrial"/>
                <a:cs typeface="Questrial"/>
                <a:sym typeface="Questrial"/>
              </a:rPr>
              <a:t>Network PD Topics (1/2)</a:t>
            </a:r>
            <a:endParaRPr lang="en-US" sz="4000" b="1" i="0" u="none" strike="noStrike" cap="none" baseline="0" dirty="0">
              <a:solidFill>
                <a:srgbClr val="428BE3"/>
              </a:solidFill>
              <a:latin typeface="Questrial"/>
              <a:ea typeface="Questrial"/>
              <a:cs typeface="Questrial"/>
              <a:sym typeface="Questrial"/>
            </a:endParaRPr>
          </a:p>
        </p:txBody>
      </p:sp>
      <p:graphicFrame>
        <p:nvGraphicFramePr>
          <p:cNvPr id="5" name="Table 4"/>
          <p:cNvGraphicFramePr>
            <a:graphicFrameLocks noGrp="1"/>
          </p:cNvGraphicFramePr>
          <p:nvPr>
            <p:extLst>
              <p:ext uri="{D42A27DB-BD31-4B8C-83A1-F6EECF244321}">
                <p14:modId xmlns:p14="http://schemas.microsoft.com/office/powerpoint/2010/main" val="1291773795"/>
              </p:ext>
            </p:extLst>
          </p:nvPr>
        </p:nvGraphicFramePr>
        <p:xfrm>
          <a:off x="298451" y="1828159"/>
          <a:ext cx="8547099" cy="3313430"/>
        </p:xfrm>
        <a:graphic>
          <a:graphicData uri="http://schemas.openxmlformats.org/drawingml/2006/table">
            <a:tbl>
              <a:tblPr/>
              <a:tblGrid>
                <a:gridCol w="1518927"/>
                <a:gridCol w="2940429"/>
                <a:gridCol w="4087743"/>
              </a:tblGrid>
              <a:tr h="349250">
                <a:tc>
                  <a:txBody>
                    <a:bodyPr/>
                    <a:lstStyle/>
                    <a:p>
                      <a:pPr algn="ctr" fontAlgn="b"/>
                      <a:r>
                        <a:rPr lang="en-US" sz="1200" b="1" i="0" u="none" strike="noStrike" dirty="0">
                          <a:solidFill>
                            <a:srgbClr val="000000"/>
                          </a:solidFill>
                          <a:effectLst/>
                          <a:latin typeface="Calibri"/>
                        </a:rPr>
                        <a:t>MONTH</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b"/>
                      <a:r>
                        <a:rPr lang="en-US" sz="1200" b="1" i="0" u="none" strike="noStrike">
                          <a:solidFill>
                            <a:srgbClr val="000000"/>
                          </a:solidFill>
                          <a:effectLst/>
                          <a:latin typeface="Calibri"/>
                        </a:rPr>
                        <a:t>TOPIC</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b"/>
                      <a:r>
                        <a:rPr lang="en-US" sz="1200" b="1" i="0" u="none" strike="noStrike" dirty="0" smtClean="0">
                          <a:solidFill>
                            <a:srgbClr val="000000"/>
                          </a:solidFill>
                          <a:effectLst/>
                          <a:latin typeface="Calibri"/>
                        </a:rPr>
                        <a:t>Sub-topics</a:t>
                      </a:r>
                      <a:endParaRPr lang="en-US" sz="1200" b="1" i="0" u="none" strike="noStrike" dirty="0">
                        <a:solidFill>
                          <a:srgbClr val="000000"/>
                        </a:solidFill>
                        <a:effectLst/>
                        <a:latin typeface="Calibri"/>
                      </a:endParaRP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r>
              <a:tr h="349250">
                <a:tc>
                  <a:txBody>
                    <a:bodyPr/>
                    <a:lstStyle/>
                    <a:p>
                      <a:pPr algn="l" fontAlgn="b"/>
                      <a:r>
                        <a:rPr lang="en-US" sz="1200" b="0" i="0" u="none" strike="noStrike" dirty="0">
                          <a:solidFill>
                            <a:srgbClr val="000000"/>
                          </a:solidFill>
                          <a:effectLst/>
                          <a:latin typeface="Calibri"/>
                        </a:rPr>
                        <a:t>DECEMBER</a:t>
                      </a: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solidFill>
                            <a:srgbClr val="000000"/>
                          </a:solidFill>
                          <a:effectLst/>
                          <a:latin typeface="Calibri"/>
                        </a:rPr>
                        <a:t>Performance</a:t>
                      </a:r>
                      <a:r>
                        <a:rPr lang="en-US" sz="1200" b="0" i="0" u="none" strike="noStrike" baseline="0" dirty="0" smtClean="0">
                          <a:solidFill>
                            <a:srgbClr val="000000"/>
                          </a:solidFill>
                          <a:effectLst/>
                          <a:latin typeface="Calibri"/>
                        </a:rPr>
                        <a:t> Based Assessment vs. End of Year Assessment</a:t>
                      </a:r>
                      <a:endParaRPr lang="en-US" sz="1200" b="0" i="0" u="none" strike="noStrike" dirty="0">
                        <a:solidFill>
                          <a:srgbClr val="000000"/>
                        </a:solidFill>
                        <a:effectLst/>
                        <a:latin typeface="Calibri"/>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indent="0" algn="l" fontAlgn="b">
                        <a:buFont typeface="Arial"/>
                        <a:buNone/>
                      </a:pPr>
                      <a:r>
                        <a:rPr lang="en-US" sz="1200" b="0" i="0" u="none" strike="noStrike" dirty="0" smtClean="0">
                          <a:solidFill>
                            <a:srgbClr val="000000"/>
                          </a:solidFill>
                          <a:effectLst/>
                          <a:latin typeface="Calibri"/>
                        </a:rPr>
                        <a:t>By grade:</a:t>
                      </a:r>
                    </a:p>
                    <a:p>
                      <a:pPr marL="171450" indent="-171450" algn="l" fontAlgn="b">
                        <a:buFont typeface="Arial"/>
                        <a:buChar char="•"/>
                      </a:pPr>
                      <a:r>
                        <a:rPr lang="en-US" sz="1200" b="0" i="0" u="none" strike="noStrike" dirty="0" smtClean="0">
                          <a:solidFill>
                            <a:srgbClr val="000000"/>
                          </a:solidFill>
                          <a:effectLst/>
                          <a:latin typeface="Calibri"/>
                        </a:rPr>
                        <a:t>Who takes? (e.g. G3 only takes XY</a:t>
                      </a:r>
                      <a:r>
                        <a:rPr lang="en-US" sz="1200" b="0" i="0" u="none" strike="noStrike" baseline="0" dirty="0" smtClean="0">
                          <a:solidFill>
                            <a:srgbClr val="000000"/>
                          </a:solidFill>
                          <a:effectLst/>
                          <a:latin typeface="Calibri"/>
                        </a:rPr>
                        <a:t> while G10 takes XYZ)</a:t>
                      </a:r>
                      <a:endParaRPr lang="en-US" sz="1200" b="0" i="0" u="none" strike="noStrike" dirty="0" smtClean="0">
                        <a:solidFill>
                          <a:srgbClr val="000000"/>
                        </a:solidFill>
                        <a:effectLst/>
                        <a:latin typeface="Calibri"/>
                      </a:endParaRPr>
                    </a:p>
                    <a:p>
                      <a:pPr marL="171450" marR="0" indent="-171450" algn="l" defTabSz="914400" rtl="0" eaLnBrk="1" fontAlgn="b" latinLnBrk="0" hangingPunct="1">
                        <a:lnSpc>
                          <a:spcPct val="100000"/>
                        </a:lnSpc>
                        <a:spcBef>
                          <a:spcPts val="0"/>
                        </a:spcBef>
                        <a:spcAft>
                          <a:spcPts val="0"/>
                        </a:spcAft>
                        <a:buClrTx/>
                        <a:buSzTx/>
                        <a:buFont typeface="Arial"/>
                        <a:buChar char="•"/>
                        <a:tabLst/>
                        <a:defRPr/>
                      </a:pPr>
                      <a:r>
                        <a:rPr lang="en-US" sz="1200" b="0" i="0" u="none" strike="noStrike" baseline="0" dirty="0" smtClean="0">
                          <a:solidFill>
                            <a:srgbClr val="000000"/>
                          </a:solidFill>
                          <a:effectLst/>
                          <a:latin typeface="Calibri"/>
                        </a:rPr>
                        <a:t>Length</a:t>
                      </a:r>
                      <a:endParaRPr lang="en-US" sz="1200" b="0" i="0" u="none" strike="noStrike" dirty="0" smtClean="0">
                        <a:solidFill>
                          <a:srgbClr val="000000"/>
                        </a:solidFill>
                        <a:effectLst/>
                        <a:latin typeface="Calibri"/>
                      </a:endParaRPr>
                    </a:p>
                    <a:p>
                      <a:pPr marL="171450" marR="0" indent="-171450" algn="l" defTabSz="914400" rtl="0" eaLnBrk="1" fontAlgn="b" latinLnBrk="0" hangingPunct="1">
                        <a:lnSpc>
                          <a:spcPct val="100000"/>
                        </a:lnSpc>
                        <a:spcBef>
                          <a:spcPts val="0"/>
                        </a:spcBef>
                        <a:spcAft>
                          <a:spcPts val="0"/>
                        </a:spcAft>
                        <a:buClrTx/>
                        <a:buSzTx/>
                        <a:buFont typeface="Arial"/>
                        <a:buChar char="•"/>
                        <a:tabLst/>
                        <a:defRPr/>
                      </a:pPr>
                      <a:r>
                        <a:rPr lang="en-US" sz="1200" b="0" i="0" u="none" strike="noStrike" baseline="0" dirty="0" smtClean="0">
                          <a:solidFill>
                            <a:srgbClr val="000000"/>
                          </a:solidFill>
                          <a:effectLst/>
                          <a:latin typeface="Calibri"/>
                        </a:rPr>
                        <a:t>Differences between ELA &amp; Math for PBA vs. EOY</a:t>
                      </a:r>
                      <a:endParaRPr lang="en-US" sz="1200" b="0" i="0" u="none" strike="noStrike" dirty="0" smtClean="0">
                        <a:solidFill>
                          <a:srgbClr val="000000"/>
                        </a:solidFill>
                        <a:effectLst/>
                        <a:latin typeface="Calibri"/>
                      </a:endParaRPr>
                    </a:p>
                    <a:p>
                      <a:pPr marL="171450" indent="-171450" algn="l" fontAlgn="b">
                        <a:buFont typeface="Arial"/>
                        <a:buChar char="•"/>
                      </a:pPr>
                      <a:r>
                        <a:rPr lang="en-US" sz="1200" b="0" i="0" u="none" strike="noStrike" dirty="0" smtClean="0">
                          <a:solidFill>
                            <a:srgbClr val="000000"/>
                          </a:solidFill>
                          <a:effectLst/>
                          <a:latin typeface="Calibri"/>
                        </a:rPr>
                        <a:t>Skills assessed</a:t>
                      </a:r>
                      <a:r>
                        <a:rPr lang="en-US" sz="1200" b="0" i="0" u="none" strike="noStrike" baseline="0" dirty="0" smtClean="0">
                          <a:solidFill>
                            <a:srgbClr val="000000"/>
                          </a:solidFill>
                          <a:effectLst/>
                          <a:latin typeface="Calibri"/>
                        </a:rPr>
                        <a:t> in each exam</a:t>
                      </a:r>
                    </a:p>
                    <a:p>
                      <a:pPr marL="171450" indent="-171450" algn="l" fontAlgn="b">
                        <a:buFont typeface="Arial"/>
                        <a:buChar char="•"/>
                      </a:pPr>
                      <a:r>
                        <a:rPr lang="en-US" sz="1200" b="0" i="0" u="none" strike="noStrike" baseline="0" dirty="0" smtClean="0">
                          <a:solidFill>
                            <a:srgbClr val="000000"/>
                          </a:solidFill>
                          <a:effectLst/>
                          <a:latin typeface="Calibri"/>
                        </a:rPr>
                        <a:t>Question structure</a:t>
                      </a:r>
                    </a:p>
                    <a:p>
                      <a:pPr marL="171450" indent="-171450" algn="l" fontAlgn="b">
                        <a:buFont typeface="Arial"/>
                        <a:buChar char="•"/>
                      </a:pPr>
                      <a:r>
                        <a:rPr lang="en-US" sz="1200" b="0" i="0" u="none" strike="noStrike" baseline="0" dirty="0" smtClean="0">
                          <a:solidFill>
                            <a:srgbClr val="000000"/>
                          </a:solidFill>
                          <a:effectLst/>
                          <a:latin typeface="Calibri"/>
                        </a:rPr>
                        <a:t>Suggested strategies/resources to utilize</a:t>
                      </a:r>
                    </a:p>
                    <a:p>
                      <a:pPr marL="171450" indent="-171450" algn="l" fontAlgn="b">
                        <a:buFont typeface="Arial"/>
                        <a:buChar char="•"/>
                      </a:pPr>
                      <a:r>
                        <a:rPr lang="en-US" sz="1200" b="0" i="0" u="none" strike="noStrike" baseline="0" dirty="0" smtClean="0">
                          <a:solidFill>
                            <a:srgbClr val="000000"/>
                          </a:solidFill>
                          <a:effectLst/>
                          <a:latin typeface="Calibri"/>
                        </a:rPr>
                        <a:t>Scheduling considerations</a:t>
                      </a: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9250">
                <a:tc>
                  <a:txBody>
                    <a:bodyPr/>
                    <a:lstStyle/>
                    <a:p>
                      <a:pPr algn="l" fontAlgn="b"/>
                      <a:r>
                        <a:rPr lang="en-US" sz="1200" b="0" i="0" u="none" strike="noStrike" dirty="0">
                          <a:solidFill>
                            <a:srgbClr val="000000"/>
                          </a:solidFill>
                          <a:effectLst/>
                          <a:latin typeface="Calibri"/>
                        </a:rPr>
                        <a:t>JANUARY</a:t>
                      </a: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dirty="0" smtClean="0">
                          <a:latin typeface="Calibri"/>
                          <a:cs typeface="Calibri"/>
                        </a:rPr>
                        <a:t>“What you need to do now for the PBA</a:t>
                      </a:r>
                      <a:r>
                        <a:rPr lang="en-US" sz="1200" baseline="0" dirty="0" smtClean="0">
                          <a:latin typeface="Calibri"/>
                          <a:cs typeface="Calibri"/>
                        </a:rPr>
                        <a:t> </a:t>
                      </a:r>
                      <a:r>
                        <a:rPr lang="en-US" sz="1200" dirty="0" smtClean="0">
                          <a:latin typeface="Calibri"/>
                          <a:cs typeface="Calibri"/>
                        </a:rPr>
                        <a:t>Assessment”</a:t>
                      </a:r>
                      <a:endParaRPr lang="en-US" sz="1200" dirty="0">
                        <a:latin typeface="Calibri"/>
                        <a:cs typeface="Calibri"/>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71450" indent="-171450">
                        <a:buFont typeface="Arial"/>
                        <a:buChar char="•"/>
                      </a:pPr>
                      <a:r>
                        <a:rPr lang="en-US" sz="1200" dirty="0" smtClean="0">
                          <a:latin typeface="Calibri"/>
                          <a:cs typeface="Calibri"/>
                        </a:rPr>
                        <a:t>Practice questions and tests</a:t>
                      </a:r>
                    </a:p>
                    <a:p>
                      <a:pPr marL="171450" indent="-171450">
                        <a:buFont typeface="Arial"/>
                        <a:buChar char="•"/>
                      </a:pPr>
                      <a:r>
                        <a:rPr lang="en-US" sz="1200" dirty="0" smtClean="0">
                          <a:latin typeface="Calibri"/>
                          <a:cs typeface="Calibri"/>
                        </a:rPr>
                        <a:t>Technology</a:t>
                      </a:r>
                      <a:r>
                        <a:rPr lang="en-US" sz="1200" baseline="0" dirty="0" smtClean="0">
                          <a:latin typeface="Calibri"/>
                          <a:cs typeface="Calibri"/>
                        </a:rPr>
                        <a:t> set-up (e.g. roster uploads)</a:t>
                      </a:r>
                    </a:p>
                    <a:p>
                      <a:pPr marL="171450" marR="0" indent="-171450" algn="l" defTabSz="914400" rtl="0" eaLnBrk="1" fontAlgn="auto" latinLnBrk="0" hangingPunct="1">
                        <a:lnSpc>
                          <a:spcPct val="100000"/>
                        </a:lnSpc>
                        <a:spcBef>
                          <a:spcPts val="0"/>
                        </a:spcBef>
                        <a:spcAft>
                          <a:spcPts val="0"/>
                        </a:spcAft>
                        <a:buClrTx/>
                        <a:buSzTx/>
                        <a:buFont typeface="Arial"/>
                        <a:buChar char="•"/>
                        <a:tabLst/>
                        <a:defRPr/>
                      </a:pPr>
                      <a:r>
                        <a:rPr lang="en-US" sz="1200" b="0" i="0" u="none" strike="noStrike" baseline="0" dirty="0" smtClean="0">
                          <a:solidFill>
                            <a:srgbClr val="000000"/>
                          </a:solidFill>
                          <a:effectLst/>
                          <a:latin typeface="Calibri"/>
                        </a:rPr>
                        <a:t>Review accessibility and accommodations features</a:t>
                      </a:r>
                      <a:endParaRPr lang="en-US" sz="1200" baseline="0" dirty="0" smtClean="0">
                        <a:latin typeface="Calibri"/>
                        <a:cs typeface="Calibri"/>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9250">
                <a:tc>
                  <a:txBody>
                    <a:bodyPr/>
                    <a:lstStyle/>
                    <a:p>
                      <a:pPr algn="l" fontAlgn="b"/>
                      <a:r>
                        <a:rPr lang="en-US" sz="1200" b="0" i="0" u="none" strike="noStrike" dirty="0">
                          <a:solidFill>
                            <a:srgbClr val="000000"/>
                          </a:solidFill>
                          <a:effectLst/>
                          <a:latin typeface="Calibri"/>
                        </a:rPr>
                        <a:t>FEBRUARY</a:t>
                      </a: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a:rPr>
                        <a:t> </a:t>
                      </a:r>
                      <a:r>
                        <a:rPr lang="en-US" sz="1200" b="0" i="0" u="none" strike="noStrike" dirty="0" smtClean="0">
                          <a:solidFill>
                            <a:srgbClr val="000000"/>
                          </a:solidFill>
                          <a:effectLst/>
                          <a:latin typeface="Calibri"/>
                        </a:rPr>
                        <a:t>”Finish</a:t>
                      </a:r>
                      <a:r>
                        <a:rPr lang="en-US" sz="1200" b="0" i="0" u="none" strike="noStrike" baseline="0" dirty="0" smtClean="0">
                          <a:solidFill>
                            <a:srgbClr val="000000"/>
                          </a:solidFill>
                          <a:effectLst/>
                          <a:latin typeface="Calibri"/>
                        </a:rPr>
                        <a:t> Line” PBA Assessment Checklist</a:t>
                      </a:r>
                      <a:endParaRPr lang="en-US" sz="1200" b="0" i="0" u="none" strike="noStrike" dirty="0">
                        <a:solidFill>
                          <a:srgbClr val="000000"/>
                        </a:solidFill>
                        <a:effectLst/>
                        <a:latin typeface="Calibri"/>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71450" indent="-171450">
                        <a:buFont typeface="Arial"/>
                        <a:buChar char="•"/>
                      </a:pPr>
                      <a:r>
                        <a:rPr lang="en-US" sz="1200" dirty="0" smtClean="0">
                          <a:latin typeface="Calibri"/>
                          <a:cs typeface="Calibri"/>
                        </a:rPr>
                        <a:t>Practice questions and tests</a:t>
                      </a:r>
                    </a:p>
                    <a:p>
                      <a:pPr marL="171450" indent="-171450" algn="l" fontAlgn="b">
                        <a:buFont typeface="Arial"/>
                        <a:buChar char="•"/>
                      </a:pPr>
                      <a:r>
                        <a:rPr lang="en-US" sz="1200" b="0" i="0" u="none" strike="noStrike" baseline="0" dirty="0" smtClean="0">
                          <a:solidFill>
                            <a:srgbClr val="000000"/>
                          </a:solidFill>
                          <a:effectLst/>
                          <a:latin typeface="Calibri"/>
                        </a:rPr>
                        <a:t>Review Paper/Pencil vs. Online protocols</a:t>
                      </a:r>
                    </a:p>
                    <a:p>
                      <a:pPr marL="171450" indent="-171450" algn="l" fontAlgn="b">
                        <a:buFont typeface="Arial"/>
                        <a:buChar char="•"/>
                      </a:pPr>
                      <a:r>
                        <a:rPr lang="en-US" sz="1200" b="0" i="0" u="none" strike="noStrike" baseline="0" dirty="0" smtClean="0">
                          <a:solidFill>
                            <a:srgbClr val="000000"/>
                          </a:solidFill>
                          <a:effectLst/>
                          <a:latin typeface="Calibri"/>
                        </a:rPr>
                        <a:t>Review accessibility and accommodations features</a:t>
                      </a:r>
                      <a:endParaRPr lang="en-US" sz="1200" dirty="0" smtClean="0">
                        <a:latin typeface="Calibri"/>
                        <a:cs typeface="Calibri"/>
                      </a:endParaRPr>
                    </a:p>
                    <a:p>
                      <a:pPr marL="171450" marR="0" indent="-171450" algn="l" defTabSz="914400" rtl="0" eaLnBrk="1" fontAlgn="auto" latinLnBrk="0" hangingPunct="1">
                        <a:lnSpc>
                          <a:spcPct val="100000"/>
                        </a:lnSpc>
                        <a:spcBef>
                          <a:spcPts val="0"/>
                        </a:spcBef>
                        <a:spcAft>
                          <a:spcPts val="0"/>
                        </a:spcAft>
                        <a:buClrTx/>
                        <a:buSzTx/>
                        <a:buFont typeface="Arial"/>
                        <a:buChar char="•"/>
                        <a:tabLst/>
                        <a:defRPr/>
                      </a:pPr>
                      <a:r>
                        <a:rPr lang="en-US" sz="1200" dirty="0" smtClean="0">
                          <a:latin typeface="Calibri"/>
                          <a:cs typeface="Calibri"/>
                        </a:rPr>
                        <a:t>Dry-run test administration</a:t>
                      </a:r>
                    </a:p>
                    <a:p>
                      <a:pPr marL="171450" indent="-171450">
                        <a:buFont typeface="Arial"/>
                        <a:buChar char="•"/>
                      </a:pPr>
                      <a:r>
                        <a:rPr lang="en-US" sz="1200" dirty="0" smtClean="0">
                          <a:latin typeface="Calibri"/>
                          <a:cs typeface="Calibri"/>
                        </a:rPr>
                        <a:t>Review student</a:t>
                      </a:r>
                      <a:r>
                        <a:rPr lang="en-US" sz="1200" baseline="0" dirty="0" smtClean="0">
                          <a:latin typeface="Calibri"/>
                          <a:cs typeface="Calibri"/>
                        </a:rPr>
                        <a:t> registrations and  technology </a:t>
                      </a:r>
                      <a:endParaRPr lang="en-US" sz="1200" dirty="0" smtClean="0">
                        <a:latin typeface="Calibri"/>
                        <a:cs typeface="Calibri"/>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0" name="Slide Number Placeholder 3"/>
          <p:cNvSpPr>
            <a:spLocks noGrp="1"/>
          </p:cNvSpPr>
          <p:nvPr>
            <p:ph type="sldNum" sz="quarter" idx="12"/>
          </p:nvPr>
        </p:nvSpPr>
        <p:spPr>
          <a:xfrm>
            <a:off x="6553200" y="6356350"/>
            <a:ext cx="2133599" cy="365125"/>
          </a:xfrm>
        </p:spPr>
        <p:txBody>
          <a:bodyPr/>
          <a:lstStyle/>
          <a:p>
            <a:fld id="{3D4FEF0B-4ADF-1E45-B132-ED9CCD3D09AC}" type="slidenum">
              <a:rPr lang="en-US" smtClean="0"/>
              <a:t>2</a:t>
            </a:fld>
            <a:endParaRPr lang="en-US"/>
          </a:p>
        </p:txBody>
      </p:sp>
    </p:spTree>
    <p:extLst>
      <p:ext uri="{BB962C8B-B14F-4D97-AF65-F5344CB8AC3E}">
        <p14:creationId xmlns:p14="http://schemas.microsoft.com/office/powerpoint/2010/main" val="1309865522"/>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Shot 2014-11-15 at 12.50.2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88999" y="971176"/>
            <a:ext cx="4412296" cy="5677647"/>
          </a:xfrm>
          <a:prstGeom prst="rect">
            <a:avLst/>
          </a:prstGeom>
        </p:spPr>
      </p:pic>
    </p:spTree>
    <p:extLst>
      <p:ext uri="{BB962C8B-B14F-4D97-AF65-F5344CB8AC3E}">
        <p14:creationId xmlns:p14="http://schemas.microsoft.com/office/powerpoint/2010/main" val="3445036122"/>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noFill/>
          <a:ln>
            <a:noFill/>
          </a:ln>
        </p:spPr>
        <p:txBody>
          <a:bodyPr lIns="91425" tIns="91425" rIns="91425" bIns="91425" anchor="t" anchorCtr="0"/>
          <a:lstStyle/>
          <a:p>
            <a:pPr marL="0" indent="0" eaLnBrk="1" hangingPunct="1">
              <a:buFont typeface="Wingdings 2" pitchFamily="18" charset="2"/>
              <a:buNone/>
            </a:pPr>
            <a:r>
              <a:rPr lang="en-US" sz="2000" dirty="0" smtClean="0"/>
              <a:t>Resources are available online, but we have printed out a math and an ELA copy for you to review so you are able to see what the type of work our students will be expected to do in high school.</a:t>
            </a:r>
            <a:endParaRPr lang="en-US" sz="2000" dirty="0"/>
          </a:p>
        </p:txBody>
      </p:sp>
      <p:sp>
        <p:nvSpPr>
          <p:cNvPr id="4" name="Shape 218"/>
          <p:cNvSpPr txBox="1"/>
          <p:nvPr/>
        </p:nvSpPr>
        <p:spPr>
          <a:xfrm>
            <a:off x="457200" y="674687"/>
            <a:ext cx="8229600" cy="7477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428BE3"/>
              </a:buClr>
              <a:buSzPct val="25000"/>
              <a:buFont typeface="Questrial"/>
              <a:buNone/>
            </a:pPr>
            <a:r>
              <a:rPr lang="en-US" sz="4000" b="1" dirty="0" smtClean="0">
                <a:solidFill>
                  <a:srgbClr val="428BE3"/>
                </a:solidFill>
                <a:latin typeface="Questrial"/>
                <a:ea typeface="Questrial"/>
                <a:cs typeface="Questrial"/>
                <a:sym typeface="Questrial"/>
              </a:rPr>
              <a:t>High School ELA &amp; Math Sample</a:t>
            </a:r>
            <a:endParaRPr lang="en-US" sz="4000" b="1" i="0" u="none" strike="noStrike" cap="none" baseline="0" dirty="0">
              <a:solidFill>
                <a:srgbClr val="428BE3"/>
              </a:solidFill>
              <a:latin typeface="Questrial"/>
              <a:ea typeface="Questrial"/>
              <a:cs typeface="Questrial"/>
              <a:sym typeface="Questrial"/>
            </a:endParaRPr>
          </a:p>
        </p:txBody>
      </p:sp>
      <p:sp>
        <p:nvSpPr>
          <p:cNvPr id="6" name="Slide Number Placeholder 3"/>
          <p:cNvSpPr>
            <a:spLocks noGrp="1"/>
          </p:cNvSpPr>
          <p:nvPr>
            <p:ph type="sldNum" sz="quarter" idx="12"/>
          </p:nvPr>
        </p:nvSpPr>
        <p:spPr>
          <a:xfrm>
            <a:off x="6553200" y="6356350"/>
            <a:ext cx="2133599" cy="365125"/>
          </a:xfrm>
        </p:spPr>
        <p:txBody>
          <a:bodyPr/>
          <a:lstStyle/>
          <a:p>
            <a:fld id="{3D4FEF0B-4ADF-1E45-B132-ED9CCD3D09AC}" type="slidenum">
              <a:rPr lang="en-US" smtClean="0"/>
              <a:t>30</a:t>
            </a:fld>
            <a:endParaRPr lang="en-US"/>
          </a:p>
        </p:txBody>
      </p:sp>
    </p:spTree>
    <p:extLst>
      <p:ext uri="{BB962C8B-B14F-4D97-AF65-F5344CB8AC3E}">
        <p14:creationId xmlns:p14="http://schemas.microsoft.com/office/powerpoint/2010/main" val="544995038"/>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noFill/>
          <a:ln>
            <a:noFill/>
          </a:ln>
        </p:spPr>
        <p:txBody>
          <a:bodyPr lIns="91425" tIns="91425" rIns="91425" bIns="91425" anchor="t" anchorCtr="0"/>
          <a:lstStyle/>
          <a:p>
            <a:pPr indent="-342900"/>
            <a:r>
              <a:rPr lang="en-US" sz="2400" dirty="0" smtClean="0"/>
              <a:t>Instruction should reference the shifts</a:t>
            </a:r>
          </a:p>
          <a:p>
            <a:pPr indent="-342900"/>
            <a:r>
              <a:rPr lang="en-US" sz="2400" dirty="0" smtClean="0"/>
              <a:t>Instruction should reference the major work of the grade, as indicated on scope and sequence plans</a:t>
            </a:r>
          </a:p>
          <a:p>
            <a:pPr indent="-342900"/>
            <a:r>
              <a:rPr lang="en-US" sz="2400" dirty="0" smtClean="0"/>
              <a:t>Writing is critical </a:t>
            </a:r>
          </a:p>
          <a:p>
            <a:pPr indent="-342900"/>
            <a:r>
              <a:rPr lang="en-US" sz="2400" dirty="0" smtClean="0"/>
              <a:t>Have teachers review the questions available on PARCC website (we have resources for doing this)</a:t>
            </a:r>
          </a:p>
          <a:p>
            <a:pPr indent="-342900"/>
            <a:r>
              <a:rPr lang="en-US" sz="2400" dirty="0" smtClean="0"/>
              <a:t>Incorporate technology in your practice as much as possible</a:t>
            </a:r>
          </a:p>
          <a:p>
            <a:pPr lvl="1" indent="-342900"/>
            <a:r>
              <a:rPr lang="en-US" sz="2000" dirty="0" smtClean="0"/>
              <a:t>Not just “final product” in writing</a:t>
            </a:r>
          </a:p>
          <a:p>
            <a:pPr lvl="1" indent="-342900"/>
            <a:r>
              <a:rPr lang="en-US" sz="2000" dirty="0" smtClean="0"/>
              <a:t>Websites that align with instruction</a:t>
            </a:r>
          </a:p>
          <a:p>
            <a:pPr lvl="1" indent="-342900"/>
            <a:r>
              <a:rPr lang="en-US" sz="2000" dirty="0" smtClean="0"/>
              <a:t>Getting students on to computer</a:t>
            </a:r>
          </a:p>
          <a:p>
            <a:pPr lvl="2" indent="-342900"/>
            <a:r>
              <a:rPr lang="en-US" sz="1600" dirty="0" smtClean="0"/>
              <a:t>All our students have BPS Google Accounts </a:t>
            </a:r>
          </a:p>
          <a:p>
            <a:pPr indent="-342900"/>
            <a:r>
              <a:rPr lang="en-US" sz="2400" dirty="0" smtClean="0"/>
              <a:t>In December, we will go deeper into the text structures and question</a:t>
            </a:r>
            <a:endParaRPr lang="en-US" sz="2400" dirty="0"/>
          </a:p>
        </p:txBody>
      </p:sp>
      <p:sp>
        <p:nvSpPr>
          <p:cNvPr id="4" name="Shape 218"/>
          <p:cNvSpPr txBox="1"/>
          <p:nvPr/>
        </p:nvSpPr>
        <p:spPr>
          <a:xfrm>
            <a:off x="457200" y="674687"/>
            <a:ext cx="8229600" cy="7477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428BE3"/>
              </a:buClr>
              <a:buSzPct val="25000"/>
              <a:buFont typeface="Questrial"/>
              <a:buNone/>
            </a:pPr>
            <a:r>
              <a:rPr lang="en-US" sz="4000" b="1" dirty="0" smtClean="0">
                <a:solidFill>
                  <a:srgbClr val="428BE3"/>
                </a:solidFill>
                <a:latin typeface="Questrial"/>
                <a:ea typeface="Questrial"/>
                <a:cs typeface="Questrial"/>
                <a:sym typeface="Questrial"/>
              </a:rPr>
              <a:t>What can I do right now?</a:t>
            </a:r>
            <a:endParaRPr lang="en-US" sz="4000" b="1" i="0" u="none" strike="noStrike" cap="none" baseline="0" dirty="0">
              <a:solidFill>
                <a:srgbClr val="428BE3"/>
              </a:solidFill>
              <a:latin typeface="Questrial"/>
              <a:ea typeface="Questrial"/>
              <a:cs typeface="Questrial"/>
              <a:sym typeface="Questrial"/>
            </a:endParaRPr>
          </a:p>
        </p:txBody>
      </p:sp>
      <p:sp>
        <p:nvSpPr>
          <p:cNvPr id="6" name="Slide Number Placeholder 3"/>
          <p:cNvSpPr>
            <a:spLocks noGrp="1"/>
          </p:cNvSpPr>
          <p:nvPr>
            <p:ph type="sldNum" sz="quarter" idx="12"/>
          </p:nvPr>
        </p:nvSpPr>
        <p:spPr>
          <a:xfrm>
            <a:off x="6553200" y="6356350"/>
            <a:ext cx="2133599" cy="365125"/>
          </a:xfrm>
        </p:spPr>
        <p:txBody>
          <a:bodyPr/>
          <a:lstStyle/>
          <a:p>
            <a:fld id="{3D4FEF0B-4ADF-1E45-B132-ED9CCD3D09AC}" type="slidenum">
              <a:rPr lang="en-US" smtClean="0"/>
              <a:t>31</a:t>
            </a:fld>
            <a:endParaRPr lang="en-US"/>
          </a:p>
        </p:txBody>
      </p:sp>
    </p:spTree>
    <p:extLst>
      <p:ext uri="{BB962C8B-B14F-4D97-AF65-F5344CB8AC3E}">
        <p14:creationId xmlns:p14="http://schemas.microsoft.com/office/powerpoint/2010/main" val="1219095164"/>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84200" y="4074160"/>
            <a:ext cx="5969000" cy="406400"/>
          </a:xfrm>
          <a:prstGeom prst="rect">
            <a:avLst/>
          </a:prstGeom>
          <a:solidFill>
            <a:schemeClr val="accent6">
              <a:lumMod val="40000"/>
              <a:lumOff val="60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p:txBody>
          <a:bodyPr/>
          <a:lstStyle/>
          <a:p>
            <a:pPr marL="457200" indent="-254000"/>
            <a:r>
              <a:rPr lang="en-US" sz="1800" dirty="0" smtClean="0"/>
              <a:t>PD Topics by Month</a:t>
            </a:r>
          </a:p>
          <a:p>
            <a:pPr marL="457200" indent="-254000" fontAlgn="b">
              <a:defRPr/>
            </a:pPr>
            <a:r>
              <a:rPr lang="en-US" sz="1800" dirty="0"/>
              <a:t>“What You Need to Do Now</a:t>
            </a:r>
            <a:r>
              <a:rPr lang="en-US" sz="1800" dirty="0" smtClean="0"/>
              <a:t>”</a:t>
            </a:r>
          </a:p>
          <a:p>
            <a:pPr marL="457200" indent="-254000" fontAlgn="b">
              <a:defRPr/>
            </a:pPr>
            <a:r>
              <a:rPr lang="en-US" sz="1800" dirty="0" smtClean="0"/>
              <a:t>DESE Survey Highlights</a:t>
            </a:r>
            <a:endParaRPr lang="en-US" sz="1800" dirty="0"/>
          </a:p>
          <a:p>
            <a:pPr marL="457200" indent="-254000" fontAlgn="b"/>
            <a:r>
              <a:rPr lang="en-US" sz="1800" dirty="0"/>
              <a:t>BPS.org refresh (FAQ availability, resources, etc.)</a:t>
            </a:r>
          </a:p>
          <a:p>
            <a:pPr marL="457200" indent="-254000" fontAlgn="b">
              <a:defRPr/>
            </a:pPr>
            <a:r>
              <a:rPr lang="en-US" sz="1800" dirty="0"/>
              <a:t>PARCC Contact </a:t>
            </a:r>
            <a:r>
              <a:rPr lang="en-US" sz="1800" dirty="0" smtClean="0"/>
              <a:t>List Availability</a:t>
            </a:r>
            <a:endParaRPr lang="en-US" sz="1800" dirty="0"/>
          </a:p>
          <a:p>
            <a:pPr marL="457200" indent="-254000" fontAlgn="b">
              <a:defRPr/>
            </a:pPr>
            <a:r>
              <a:rPr lang="en-US" sz="1800" dirty="0"/>
              <a:t>PARCC Support Model </a:t>
            </a:r>
          </a:p>
          <a:p>
            <a:pPr marL="457200" indent="-254000" fontAlgn="b"/>
            <a:r>
              <a:rPr lang="en-US" sz="1800" dirty="0" smtClean="0"/>
              <a:t>Available Resources and Future Plans</a:t>
            </a:r>
          </a:p>
          <a:p>
            <a:pPr marL="457200" indent="-254000" fontAlgn="b"/>
            <a:r>
              <a:rPr lang="en-US" sz="1800" dirty="0" smtClean="0"/>
              <a:t>Q</a:t>
            </a:r>
            <a:r>
              <a:rPr lang="en-US" sz="1800" dirty="0"/>
              <a:t>&amp;A</a:t>
            </a:r>
          </a:p>
          <a:p>
            <a:pPr marL="457200" indent="-254000" fontAlgn="b"/>
            <a:endParaRPr lang="en-US" sz="1800" dirty="0"/>
          </a:p>
          <a:p>
            <a:pPr marL="457200" indent="-254000"/>
            <a:endParaRPr lang="en-US" sz="1800" dirty="0"/>
          </a:p>
        </p:txBody>
      </p:sp>
      <p:sp>
        <p:nvSpPr>
          <p:cNvPr id="4" name="Slide Number Placeholder 3"/>
          <p:cNvSpPr>
            <a:spLocks noGrp="1"/>
          </p:cNvSpPr>
          <p:nvPr>
            <p:ph type="sldNum" sz="quarter" idx="12"/>
          </p:nvPr>
        </p:nvSpPr>
        <p:spPr/>
        <p:txBody>
          <a:bodyPr/>
          <a:lstStyle/>
          <a:p>
            <a:fld id="{3D4FEF0B-4ADF-1E45-B132-ED9CCD3D09AC}" type="slidenum">
              <a:rPr lang="en-US" smtClean="0"/>
              <a:t>32</a:t>
            </a:fld>
            <a:endParaRPr lang="en-US"/>
          </a:p>
        </p:txBody>
      </p:sp>
      <p:sp>
        <p:nvSpPr>
          <p:cNvPr id="5" name="Shape 218"/>
          <p:cNvSpPr txBox="1"/>
          <p:nvPr/>
        </p:nvSpPr>
        <p:spPr>
          <a:xfrm>
            <a:off x="457200" y="674687"/>
            <a:ext cx="8229600" cy="7477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428BE3"/>
              </a:buClr>
              <a:buSzPct val="25000"/>
              <a:buFont typeface="Questrial"/>
              <a:buNone/>
            </a:pPr>
            <a:r>
              <a:rPr lang="en-US" sz="4000" b="1" dirty="0" smtClean="0">
                <a:solidFill>
                  <a:srgbClr val="428BE3"/>
                </a:solidFill>
                <a:latin typeface="Questrial"/>
                <a:ea typeface="Questrial"/>
                <a:cs typeface="Questrial"/>
                <a:sym typeface="Questrial"/>
              </a:rPr>
              <a:t>Agenda</a:t>
            </a:r>
            <a:endParaRPr lang="en-US" sz="4000" b="1" i="0" u="none" strike="noStrike" cap="none" baseline="0" dirty="0">
              <a:solidFill>
                <a:srgbClr val="428BE3"/>
              </a:solidFill>
              <a:latin typeface="Questrial"/>
              <a:ea typeface="Questrial"/>
              <a:cs typeface="Questrial"/>
              <a:sym typeface="Questrial"/>
            </a:endParaRPr>
          </a:p>
        </p:txBody>
      </p:sp>
    </p:spTree>
    <p:extLst>
      <p:ext uri="{BB962C8B-B14F-4D97-AF65-F5344CB8AC3E}">
        <p14:creationId xmlns:p14="http://schemas.microsoft.com/office/powerpoint/2010/main" val="3805726262"/>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noFill/>
          <a:ln>
            <a:noFill/>
          </a:ln>
        </p:spPr>
        <p:txBody>
          <a:bodyPr lIns="91425" tIns="91425" rIns="91425" bIns="91425" anchor="ctr" anchorCtr="0"/>
          <a:lstStyle/>
          <a:p>
            <a:pPr marL="0" lvl="0" indent="0" algn="ctr">
              <a:spcBef>
                <a:spcPts val="0"/>
              </a:spcBef>
              <a:buClr>
                <a:srgbClr val="428BE3"/>
              </a:buClr>
              <a:buSzPct val="25000"/>
              <a:buNone/>
            </a:pPr>
            <a:r>
              <a:rPr lang="en-US" sz="9600" b="1" dirty="0" smtClean="0">
                <a:solidFill>
                  <a:srgbClr val="428BE3"/>
                </a:solidFill>
                <a:latin typeface="Questrial"/>
                <a:ea typeface="Questrial"/>
                <a:cs typeface="Questrial"/>
                <a:sym typeface="Questrial"/>
              </a:rPr>
              <a:t>?</a:t>
            </a:r>
            <a:endParaRPr lang="en-US" sz="9600" b="1" dirty="0">
              <a:solidFill>
                <a:srgbClr val="428BE3"/>
              </a:solidFill>
              <a:latin typeface="Questrial"/>
              <a:ea typeface="Questrial"/>
              <a:cs typeface="Questrial"/>
              <a:sym typeface="Questrial"/>
            </a:endParaRPr>
          </a:p>
        </p:txBody>
      </p:sp>
      <p:sp>
        <p:nvSpPr>
          <p:cNvPr id="4" name="Shape 218"/>
          <p:cNvSpPr txBox="1"/>
          <p:nvPr/>
        </p:nvSpPr>
        <p:spPr>
          <a:xfrm>
            <a:off x="457200" y="674687"/>
            <a:ext cx="8229600" cy="7477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428BE3"/>
              </a:buClr>
              <a:buSzPct val="25000"/>
              <a:buFont typeface="Questrial"/>
              <a:buNone/>
            </a:pPr>
            <a:r>
              <a:rPr lang="en-US" sz="4000" b="1" dirty="0" smtClean="0">
                <a:solidFill>
                  <a:srgbClr val="428BE3"/>
                </a:solidFill>
                <a:latin typeface="Questrial"/>
                <a:ea typeface="Questrial"/>
                <a:cs typeface="Questrial"/>
                <a:sym typeface="Questrial"/>
              </a:rPr>
              <a:t>Questions?</a:t>
            </a:r>
            <a:endParaRPr lang="en-US" sz="4000" b="1" i="0" u="none" strike="noStrike" cap="none" baseline="0" dirty="0">
              <a:solidFill>
                <a:srgbClr val="428BE3"/>
              </a:solidFill>
              <a:latin typeface="Questrial"/>
              <a:ea typeface="Questrial"/>
              <a:cs typeface="Questrial"/>
              <a:sym typeface="Questrial"/>
            </a:endParaRPr>
          </a:p>
        </p:txBody>
      </p:sp>
      <p:sp>
        <p:nvSpPr>
          <p:cNvPr id="5" name="Slide Number Placeholder 3"/>
          <p:cNvSpPr>
            <a:spLocks noGrp="1"/>
          </p:cNvSpPr>
          <p:nvPr>
            <p:ph type="sldNum" sz="quarter" idx="12"/>
          </p:nvPr>
        </p:nvSpPr>
        <p:spPr>
          <a:xfrm>
            <a:off x="6553200" y="6356350"/>
            <a:ext cx="2133599" cy="365125"/>
          </a:xfrm>
        </p:spPr>
        <p:txBody>
          <a:bodyPr/>
          <a:lstStyle/>
          <a:p>
            <a:fld id="{3D4FEF0B-4ADF-1E45-B132-ED9CCD3D09AC}" type="slidenum">
              <a:rPr lang="en-US" smtClean="0"/>
              <a:t>33</a:t>
            </a:fld>
            <a:endParaRPr lang="en-US"/>
          </a:p>
        </p:txBody>
      </p:sp>
    </p:spTree>
    <p:extLst>
      <p:ext uri="{BB962C8B-B14F-4D97-AF65-F5344CB8AC3E}">
        <p14:creationId xmlns:p14="http://schemas.microsoft.com/office/powerpoint/2010/main" val="146361131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218"/>
          <p:cNvSpPr txBox="1"/>
          <p:nvPr/>
        </p:nvSpPr>
        <p:spPr>
          <a:xfrm>
            <a:off x="457200" y="674687"/>
            <a:ext cx="8229600" cy="7477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428BE3"/>
              </a:buClr>
              <a:buSzPct val="25000"/>
              <a:buFont typeface="Questrial"/>
              <a:buNone/>
            </a:pPr>
            <a:r>
              <a:rPr lang="en-US" sz="4000" b="1" dirty="0" smtClean="0">
                <a:solidFill>
                  <a:srgbClr val="428BE3"/>
                </a:solidFill>
                <a:latin typeface="Questrial"/>
                <a:ea typeface="Questrial"/>
                <a:cs typeface="Questrial"/>
                <a:sym typeface="Questrial"/>
              </a:rPr>
              <a:t>Network PD Topics (2/2)</a:t>
            </a:r>
            <a:endParaRPr lang="en-US" sz="4000" b="1" i="0" u="none" strike="noStrike" cap="none" baseline="0" dirty="0">
              <a:solidFill>
                <a:srgbClr val="428BE3"/>
              </a:solidFill>
              <a:latin typeface="Questrial"/>
              <a:ea typeface="Questrial"/>
              <a:cs typeface="Questrial"/>
              <a:sym typeface="Questrial"/>
            </a:endParaRPr>
          </a:p>
        </p:txBody>
      </p:sp>
      <p:graphicFrame>
        <p:nvGraphicFramePr>
          <p:cNvPr id="7" name="Table 6"/>
          <p:cNvGraphicFramePr>
            <a:graphicFrameLocks noGrp="1"/>
          </p:cNvGraphicFramePr>
          <p:nvPr>
            <p:extLst>
              <p:ext uri="{D42A27DB-BD31-4B8C-83A1-F6EECF244321}">
                <p14:modId xmlns:p14="http://schemas.microsoft.com/office/powerpoint/2010/main" val="4168061576"/>
              </p:ext>
            </p:extLst>
          </p:nvPr>
        </p:nvGraphicFramePr>
        <p:xfrm>
          <a:off x="298451" y="1828159"/>
          <a:ext cx="8547099" cy="2565400"/>
        </p:xfrm>
        <a:graphic>
          <a:graphicData uri="http://schemas.openxmlformats.org/drawingml/2006/table">
            <a:tbl>
              <a:tblPr/>
              <a:tblGrid>
                <a:gridCol w="1518927"/>
                <a:gridCol w="2940429"/>
                <a:gridCol w="4087743"/>
              </a:tblGrid>
              <a:tr h="349250">
                <a:tc>
                  <a:txBody>
                    <a:bodyPr/>
                    <a:lstStyle/>
                    <a:p>
                      <a:pPr algn="ctr" fontAlgn="b"/>
                      <a:r>
                        <a:rPr lang="en-US" sz="1200" b="1" i="0" u="none" strike="noStrike" dirty="0">
                          <a:solidFill>
                            <a:srgbClr val="000000"/>
                          </a:solidFill>
                          <a:effectLst/>
                          <a:latin typeface="Calibri"/>
                        </a:rPr>
                        <a:t>MONTH</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b"/>
                      <a:r>
                        <a:rPr lang="en-US" sz="1200" b="1" i="0" u="none" strike="noStrike" dirty="0">
                          <a:solidFill>
                            <a:srgbClr val="000000"/>
                          </a:solidFill>
                          <a:effectLst/>
                          <a:latin typeface="Calibri"/>
                        </a:rPr>
                        <a:t>TOPIC</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b"/>
                      <a:r>
                        <a:rPr lang="en-US" sz="1200" b="1" i="0" u="none" strike="noStrike" dirty="0" smtClean="0">
                          <a:solidFill>
                            <a:srgbClr val="000000"/>
                          </a:solidFill>
                          <a:effectLst/>
                          <a:latin typeface="Calibri"/>
                        </a:rPr>
                        <a:t>Sub-topics</a:t>
                      </a:r>
                      <a:endParaRPr lang="en-US" sz="1200" b="1" i="0" u="none" strike="noStrike" dirty="0">
                        <a:solidFill>
                          <a:srgbClr val="000000"/>
                        </a:solidFill>
                        <a:effectLst/>
                        <a:latin typeface="Calibri"/>
                      </a:endParaRP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r>
              <a:tr h="349250">
                <a:tc>
                  <a:txBody>
                    <a:bodyPr/>
                    <a:lstStyle/>
                    <a:p>
                      <a:pPr algn="l" fontAlgn="b"/>
                      <a:r>
                        <a:rPr lang="en-US" sz="1200" b="0" i="0" u="none" strike="noStrike" dirty="0" smtClean="0">
                          <a:solidFill>
                            <a:srgbClr val="000000"/>
                          </a:solidFill>
                          <a:effectLst/>
                          <a:latin typeface="Calibri"/>
                        </a:rPr>
                        <a:t>MARCH</a:t>
                      </a:r>
                      <a:endParaRPr lang="en-US" sz="1200" b="0" i="0" u="none" strike="noStrike" dirty="0">
                        <a:solidFill>
                          <a:srgbClr val="000000"/>
                        </a:solidFill>
                        <a:effectLst/>
                        <a:latin typeface="Calibri"/>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dirty="0" smtClean="0">
                          <a:latin typeface="Calibri"/>
                          <a:cs typeface="Calibri"/>
                        </a:rPr>
                        <a:t>“What you need to do now for the EOY</a:t>
                      </a:r>
                      <a:r>
                        <a:rPr lang="en-US" sz="1200" baseline="0" dirty="0" smtClean="0">
                          <a:latin typeface="Calibri"/>
                          <a:cs typeface="Calibri"/>
                        </a:rPr>
                        <a:t> </a:t>
                      </a:r>
                      <a:r>
                        <a:rPr lang="en-US" sz="1200" dirty="0" smtClean="0">
                          <a:latin typeface="Calibri"/>
                          <a:cs typeface="Calibri"/>
                        </a:rPr>
                        <a:t>Assessment”</a:t>
                      </a:r>
                      <a:endParaRPr lang="en-US" sz="1200" dirty="0">
                        <a:latin typeface="Calibri"/>
                        <a:cs typeface="Calibri"/>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71450" indent="-171450">
                        <a:buFont typeface="Arial"/>
                        <a:buChar char="•"/>
                      </a:pPr>
                      <a:r>
                        <a:rPr lang="en-US" sz="1200" dirty="0" smtClean="0">
                          <a:latin typeface="Calibri"/>
                          <a:cs typeface="Calibri"/>
                        </a:rPr>
                        <a:t>Practice questions</a:t>
                      </a:r>
                    </a:p>
                    <a:p>
                      <a:pPr marL="171450" indent="-171450">
                        <a:buFont typeface="Arial"/>
                        <a:buChar char="•"/>
                      </a:pPr>
                      <a:r>
                        <a:rPr lang="en-US" sz="1200" dirty="0" smtClean="0">
                          <a:latin typeface="Calibri"/>
                          <a:cs typeface="Calibri"/>
                        </a:rPr>
                        <a:t>Technology</a:t>
                      </a:r>
                      <a:r>
                        <a:rPr lang="en-US" sz="1200" baseline="0" dirty="0" smtClean="0">
                          <a:latin typeface="Calibri"/>
                          <a:cs typeface="Calibri"/>
                        </a:rPr>
                        <a:t> set-up (e.g. roster uploads)</a:t>
                      </a:r>
                    </a:p>
                    <a:p>
                      <a:pPr marL="171450" marR="0" indent="-171450" algn="l" defTabSz="914400" rtl="0" eaLnBrk="1" fontAlgn="auto" latinLnBrk="0" hangingPunct="1">
                        <a:lnSpc>
                          <a:spcPct val="100000"/>
                        </a:lnSpc>
                        <a:spcBef>
                          <a:spcPts val="0"/>
                        </a:spcBef>
                        <a:spcAft>
                          <a:spcPts val="0"/>
                        </a:spcAft>
                        <a:buClrTx/>
                        <a:buSzTx/>
                        <a:buFont typeface="Arial"/>
                        <a:buChar char="•"/>
                        <a:tabLst/>
                        <a:defRPr/>
                      </a:pPr>
                      <a:r>
                        <a:rPr lang="en-US" sz="1200" b="0" i="0" u="none" strike="noStrike" baseline="0" dirty="0" smtClean="0">
                          <a:solidFill>
                            <a:srgbClr val="000000"/>
                          </a:solidFill>
                          <a:effectLst/>
                          <a:latin typeface="Calibri"/>
                        </a:rPr>
                        <a:t>Review accessibility and accommodations features</a:t>
                      </a:r>
                      <a:endParaRPr lang="en-US" sz="1200" baseline="0" dirty="0" smtClean="0">
                        <a:latin typeface="Calibri"/>
                        <a:cs typeface="Calibri"/>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9250">
                <a:tc>
                  <a:txBody>
                    <a:bodyPr/>
                    <a:lstStyle/>
                    <a:p>
                      <a:pPr algn="l" fontAlgn="b"/>
                      <a:r>
                        <a:rPr lang="en-US" sz="1200" b="0" i="0" u="none" strike="noStrike" dirty="0" smtClean="0">
                          <a:solidFill>
                            <a:srgbClr val="000000"/>
                          </a:solidFill>
                          <a:effectLst/>
                          <a:latin typeface="Calibri"/>
                        </a:rPr>
                        <a:t>APRIL</a:t>
                      </a:r>
                      <a:endParaRPr lang="en-US" sz="1200" b="0" i="0" u="none" strike="noStrike" dirty="0">
                        <a:solidFill>
                          <a:srgbClr val="000000"/>
                        </a:solidFill>
                        <a:effectLst/>
                        <a:latin typeface="Calibri"/>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solidFill>
                            <a:srgbClr val="000000"/>
                          </a:solidFill>
                          <a:effectLst/>
                          <a:latin typeface="Calibri"/>
                        </a:rPr>
                        <a:t>PBA</a:t>
                      </a:r>
                      <a:r>
                        <a:rPr lang="en-US" sz="1200" b="0" i="0" u="none" strike="noStrike" baseline="0" dirty="0" smtClean="0">
                          <a:solidFill>
                            <a:srgbClr val="000000"/>
                          </a:solidFill>
                          <a:effectLst/>
                          <a:latin typeface="Calibri"/>
                        </a:rPr>
                        <a:t> Lessons Learned + EOY Planning</a:t>
                      </a:r>
                      <a:endParaRPr lang="en-US" sz="1200" b="0" i="0" u="none" strike="noStrike" dirty="0">
                        <a:solidFill>
                          <a:srgbClr val="000000"/>
                        </a:solidFill>
                        <a:effectLst/>
                        <a:latin typeface="Calibri"/>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71450" indent="-171450" algn="l" fontAlgn="b">
                        <a:buFont typeface="Arial" panose="020B0604020202020204" pitchFamily="34" charset="0"/>
                        <a:buChar char="•"/>
                      </a:pPr>
                      <a:r>
                        <a:rPr lang="en-US" sz="1200" b="0" i="0" u="none" strike="noStrike" baseline="0" dirty="0" smtClean="0">
                          <a:solidFill>
                            <a:srgbClr val="000000"/>
                          </a:solidFill>
                          <a:effectLst/>
                          <a:latin typeface="Calibri"/>
                        </a:rPr>
                        <a:t>PBA Lessons Learned</a:t>
                      </a:r>
                    </a:p>
                    <a:p>
                      <a:pPr marL="171450" indent="-171450" algn="l" fontAlgn="b">
                        <a:buFont typeface="Arial" panose="020B0604020202020204" pitchFamily="34" charset="0"/>
                        <a:buChar char="•"/>
                      </a:pPr>
                      <a:r>
                        <a:rPr lang="en-US" sz="1200" b="0" i="0" u="none" strike="noStrike" baseline="0" dirty="0" smtClean="0">
                          <a:solidFill>
                            <a:srgbClr val="000000"/>
                          </a:solidFill>
                          <a:effectLst/>
                          <a:latin typeface="Calibri"/>
                        </a:rPr>
                        <a:t>EOY Planning</a:t>
                      </a: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8951">
                <a:tc>
                  <a:txBody>
                    <a:bodyPr/>
                    <a:lstStyle/>
                    <a:p>
                      <a:pPr algn="l" fontAlgn="b"/>
                      <a:r>
                        <a:rPr lang="en-US" sz="1200" b="0" i="0" u="none" strike="noStrike" dirty="0" smtClean="0">
                          <a:solidFill>
                            <a:srgbClr val="000000"/>
                          </a:solidFill>
                          <a:effectLst/>
                          <a:latin typeface="Calibri"/>
                        </a:rPr>
                        <a:t>MAY</a:t>
                      </a:r>
                      <a:endParaRPr lang="en-US" sz="1200" b="0" i="0" u="none" strike="noStrike" dirty="0">
                        <a:solidFill>
                          <a:srgbClr val="000000"/>
                        </a:solidFill>
                        <a:effectLst/>
                        <a:latin typeface="Calibri"/>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solidFill>
                            <a:srgbClr val="000000"/>
                          </a:solidFill>
                          <a:effectLst/>
                          <a:latin typeface="Calibri"/>
                        </a:rPr>
                        <a:t>“Finish</a:t>
                      </a:r>
                      <a:r>
                        <a:rPr lang="en-US" sz="1200" b="0" i="0" u="none" strike="noStrike" baseline="0" dirty="0" smtClean="0">
                          <a:solidFill>
                            <a:srgbClr val="000000"/>
                          </a:solidFill>
                          <a:effectLst/>
                          <a:latin typeface="Calibri"/>
                        </a:rPr>
                        <a:t> Line” EOY Assessment Checklist</a:t>
                      </a:r>
                      <a:endParaRPr lang="en-US" sz="1200" b="0" i="0" u="none" strike="noStrike" dirty="0">
                        <a:solidFill>
                          <a:srgbClr val="000000"/>
                        </a:solidFill>
                        <a:effectLst/>
                        <a:latin typeface="Calibri"/>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71450" indent="-171450">
                        <a:buFont typeface="Arial"/>
                        <a:buChar char="•"/>
                      </a:pPr>
                      <a:r>
                        <a:rPr lang="en-US" sz="1200" dirty="0" smtClean="0">
                          <a:latin typeface="Calibri"/>
                          <a:cs typeface="Calibri"/>
                        </a:rPr>
                        <a:t>Practice questions and tests</a:t>
                      </a:r>
                    </a:p>
                    <a:p>
                      <a:pPr marL="171450" indent="-171450" algn="l" fontAlgn="b">
                        <a:buFont typeface="Arial"/>
                        <a:buChar char="•"/>
                      </a:pPr>
                      <a:r>
                        <a:rPr lang="en-US" sz="1200" b="0" i="0" u="none" strike="noStrike" baseline="0" dirty="0" smtClean="0">
                          <a:solidFill>
                            <a:srgbClr val="000000"/>
                          </a:solidFill>
                          <a:effectLst/>
                          <a:latin typeface="Calibri"/>
                        </a:rPr>
                        <a:t>Review Paper/Pencil vs. Online protocols</a:t>
                      </a:r>
                    </a:p>
                    <a:p>
                      <a:pPr marL="171450" indent="-171450" algn="l" fontAlgn="b">
                        <a:buFont typeface="Arial"/>
                        <a:buChar char="•"/>
                      </a:pPr>
                      <a:r>
                        <a:rPr lang="en-US" sz="1200" b="0" i="0" u="none" strike="noStrike" baseline="0" dirty="0" smtClean="0">
                          <a:solidFill>
                            <a:srgbClr val="000000"/>
                          </a:solidFill>
                          <a:effectLst/>
                          <a:latin typeface="Calibri"/>
                        </a:rPr>
                        <a:t>Review accessibility and accommodations features</a:t>
                      </a:r>
                      <a:endParaRPr lang="en-US" sz="1200" dirty="0" smtClean="0">
                        <a:latin typeface="Calibri"/>
                        <a:cs typeface="Calibri"/>
                      </a:endParaRPr>
                    </a:p>
                    <a:p>
                      <a:pPr marL="171450" marR="0" indent="-171450" algn="l" defTabSz="914400" rtl="0" eaLnBrk="1" fontAlgn="auto" latinLnBrk="0" hangingPunct="1">
                        <a:lnSpc>
                          <a:spcPct val="100000"/>
                        </a:lnSpc>
                        <a:spcBef>
                          <a:spcPts val="0"/>
                        </a:spcBef>
                        <a:spcAft>
                          <a:spcPts val="0"/>
                        </a:spcAft>
                        <a:buClrTx/>
                        <a:buSzTx/>
                        <a:buFont typeface="Arial"/>
                        <a:buChar char="•"/>
                        <a:tabLst/>
                        <a:defRPr/>
                      </a:pPr>
                      <a:r>
                        <a:rPr lang="en-US" sz="1200" dirty="0" smtClean="0">
                          <a:latin typeface="Calibri"/>
                          <a:cs typeface="Calibri"/>
                        </a:rPr>
                        <a:t>Dry-run test administration</a:t>
                      </a:r>
                    </a:p>
                    <a:p>
                      <a:pPr marL="171450" indent="-171450">
                        <a:buFont typeface="Arial"/>
                        <a:buChar char="•"/>
                      </a:pPr>
                      <a:r>
                        <a:rPr lang="en-US" sz="1200" dirty="0" smtClean="0">
                          <a:latin typeface="Calibri"/>
                          <a:cs typeface="Calibri"/>
                        </a:rPr>
                        <a:t>Review student</a:t>
                      </a:r>
                      <a:r>
                        <a:rPr lang="en-US" sz="1200" baseline="0" dirty="0" smtClean="0">
                          <a:latin typeface="Calibri"/>
                          <a:cs typeface="Calibri"/>
                        </a:rPr>
                        <a:t> registrations and  technology </a:t>
                      </a:r>
                      <a:endParaRPr lang="en-US" sz="1200" dirty="0" smtClean="0">
                        <a:latin typeface="Calibri"/>
                        <a:cs typeface="Calibri"/>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9250">
                <a:tc>
                  <a:txBody>
                    <a:bodyPr/>
                    <a:lstStyle/>
                    <a:p>
                      <a:pPr algn="l" fontAlgn="b"/>
                      <a:r>
                        <a:rPr lang="en-US" sz="1200" b="0" i="0" u="none" strike="noStrike" dirty="0" smtClean="0">
                          <a:solidFill>
                            <a:srgbClr val="000000"/>
                          </a:solidFill>
                          <a:effectLst/>
                          <a:latin typeface="Calibri"/>
                        </a:rPr>
                        <a:t>JUNE</a:t>
                      </a:r>
                      <a:endParaRPr lang="en-US" sz="1200" b="0" i="0" u="none" strike="noStrike" dirty="0">
                        <a:solidFill>
                          <a:srgbClr val="000000"/>
                        </a:solidFill>
                        <a:effectLst/>
                        <a:latin typeface="Calibri"/>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baseline="0" dirty="0" smtClean="0">
                          <a:solidFill>
                            <a:srgbClr val="000000"/>
                          </a:solidFill>
                          <a:effectLst/>
                          <a:latin typeface="Calibri"/>
                        </a:rPr>
                        <a:t>EOY Lessons Learned</a:t>
                      </a:r>
                      <a:endParaRPr lang="en-US" sz="1200" b="0" i="0" u="none" strike="noStrike" dirty="0">
                        <a:solidFill>
                          <a:srgbClr val="000000"/>
                        </a:solidFill>
                        <a:effectLst/>
                        <a:latin typeface="Calibri"/>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71450" indent="-171450" algn="l" fontAlgn="b">
                        <a:buFont typeface="Arial" panose="020B0604020202020204" pitchFamily="34" charset="0"/>
                        <a:buChar char="•"/>
                      </a:pPr>
                      <a:r>
                        <a:rPr lang="en-US" sz="1200" b="0" i="0" u="none" strike="noStrike" baseline="0" dirty="0" smtClean="0">
                          <a:solidFill>
                            <a:srgbClr val="000000"/>
                          </a:solidFill>
                          <a:effectLst/>
                          <a:latin typeface="Calibri"/>
                        </a:rPr>
                        <a:t>EOY Lessons Learned</a:t>
                      </a: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0" name="Slide Number Placeholder 3"/>
          <p:cNvSpPr>
            <a:spLocks noGrp="1"/>
          </p:cNvSpPr>
          <p:nvPr>
            <p:ph type="sldNum" sz="quarter" idx="12"/>
          </p:nvPr>
        </p:nvSpPr>
        <p:spPr>
          <a:xfrm>
            <a:off x="6553200" y="6356350"/>
            <a:ext cx="2133599" cy="365125"/>
          </a:xfrm>
        </p:spPr>
        <p:txBody>
          <a:bodyPr/>
          <a:lstStyle/>
          <a:p>
            <a:fld id="{3D4FEF0B-4ADF-1E45-B132-ED9CCD3D09AC}" type="slidenum">
              <a:rPr lang="en-US" smtClean="0"/>
              <a:t>3</a:t>
            </a:fld>
            <a:endParaRPr lang="en-US"/>
          </a:p>
        </p:txBody>
      </p:sp>
    </p:spTree>
    <p:extLst>
      <p:ext uri="{BB962C8B-B14F-4D97-AF65-F5344CB8AC3E}">
        <p14:creationId xmlns:p14="http://schemas.microsoft.com/office/powerpoint/2010/main" val="35414613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D4FEF0B-4ADF-1E45-B132-ED9CCD3D09AC}" type="slidenum">
              <a:rPr lang="en-US" smtClean="0"/>
              <a:t>4</a:t>
            </a:fld>
            <a:endParaRPr lang="en-US"/>
          </a:p>
        </p:txBody>
      </p:sp>
      <p:sp>
        <p:nvSpPr>
          <p:cNvPr id="6" name="Shape 218"/>
          <p:cNvSpPr txBox="1"/>
          <p:nvPr/>
        </p:nvSpPr>
        <p:spPr>
          <a:xfrm>
            <a:off x="457200" y="674687"/>
            <a:ext cx="8229600" cy="7477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428BE3"/>
              </a:buClr>
              <a:buSzPct val="25000"/>
              <a:buFont typeface="Questrial"/>
              <a:buNone/>
            </a:pPr>
            <a:r>
              <a:rPr lang="en-US" sz="4000" b="1" dirty="0" smtClean="0">
                <a:solidFill>
                  <a:srgbClr val="428BE3"/>
                </a:solidFill>
                <a:latin typeface="Questrial"/>
                <a:ea typeface="Questrial"/>
                <a:cs typeface="Questrial"/>
                <a:sym typeface="Questrial"/>
              </a:rPr>
              <a:t>Network PD Schedule Summary</a:t>
            </a:r>
            <a:endParaRPr lang="en-US" sz="4000" b="1" i="0" u="none" strike="noStrike" cap="none" baseline="0" dirty="0">
              <a:solidFill>
                <a:srgbClr val="428BE3"/>
              </a:solidFill>
              <a:latin typeface="Questrial"/>
              <a:ea typeface="Questrial"/>
              <a:cs typeface="Questrial"/>
              <a:sym typeface="Questrial"/>
            </a:endParaRPr>
          </a:p>
        </p:txBody>
      </p:sp>
      <p:graphicFrame>
        <p:nvGraphicFramePr>
          <p:cNvPr id="5" name="Table 4"/>
          <p:cNvGraphicFramePr>
            <a:graphicFrameLocks noGrp="1"/>
          </p:cNvGraphicFramePr>
          <p:nvPr>
            <p:extLst>
              <p:ext uri="{D42A27DB-BD31-4B8C-83A1-F6EECF244321}">
                <p14:modId xmlns:p14="http://schemas.microsoft.com/office/powerpoint/2010/main" val="2092991447"/>
              </p:ext>
            </p:extLst>
          </p:nvPr>
        </p:nvGraphicFramePr>
        <p:xfrm>
          <a:off x="298451" y="1828159"/>
          <a:ext cx="8547099" cy="3783971"/>
        </p:xfrm>
        <a:graphic>
          <a:graphicData uri="http://schemas.openxmlformats.org/drawingml/2006/table">
            <a:tbl>
              <a:tblPr/>
              <a:tblGrid>
                <a:gridCol w="1518927"/>
                <a:gridCol w="2940429"/>
                <a:gridCol w="4087743"/>
              </a:tblGrid>
              <a:tr h="349250">
                <a:tc>
                  <a:txBody>
                    <a:bodyPr/>
                    <a:lstStyle/>
                    <a:p>
                      <a:pPr algn="ctr" fontAlgn="b"/>
                      <a:r>
                        <a:rPr lang="en-US" sz="1200" b="1" i="0" u="none" strike="noStrike" dirty="0">
                          <a:solidFill>
                            <a:srgbClr val="000000"/>
                          </a:solidFill>
                          <a:effectLst/>
                          <a:latin typeface="Calibri"/>
                        </a:rPr>
                        <a:t>MONTH</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b"/>
                      <a:r>
                        <a:rPr lang="en-US" sz="1200" b="1" i="0" u="none" strike="noStrike" dirty="0">
                          <a:solidFill>
                            <a:srgbClr val="000000"/>
                          </a:solidFill>
                          <a:effectLst/>
                          <a:latin typeface="Calibri"/>
                        </a:rPr>
                        <a:t>TOPIC</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ctr" fontAlgn="b"/>
                      <a:r>
                        <a:rPr lang="en-US" sz="1200" b="1" i="0" u="none" strike="noStrike" dirty="0" smtClean="0">
                          <a:solidFill>
                            <a:srgbClr val="000000"/>
                          </a:solidFill>
                          <a:effectLst/>
                          <a:latin typeface="Calibri"/>
                        </a:rPr>
                        <a:t>Sub-topics</a:t>
                      </a:r>
                      <a:endParaRPr lang="en-US" sz="1200" b="1" i="0" u="none" strike="noStrike" dirty="0">
                        <a:solidFill>
                          <a:srgbClr val="000000"/>
                        </a:solidFill>
                        <a:effectLst/>
                        <a:latin typeface="Calibri"/>
                      </a:endParaRP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r>
              <a:tr h="349250">
                <a:tc>
                  <a:txBody>
                    <a:bodyPr/>
                    <a:lstStyle/>
                    <a:p>
                      <a:pPr algn="l" fontAlgn="b"/>
                      <a:r>
                        <a:rPr lang="en-US" sz="1200" b="0" i="0" u="none" strike="noStrike" dirty="0" smtClean="0">
                          <a:solidFill>
                            <a:srgbClr val="000000"/>
                          </a:solidFill>
                          <a:effectLst/>
                          <a:latin typeface="Calibri"/>
                        </a:rPr>
                        <a:t>NOVEMBER</a:t>
                      </a:r>
                      <a:endParaRPr lang="en-US" sz="1200" b="0" i="0" u="none" strike="noStrike" dirty="0">
                        <a:solidFill>
                          <a:srgbClr val="000000"/>
                        </a:solidFill>
                        <a:effectLst/>
                        <a:latin typeface="Calibri"/>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Calibri"/>
                        </a:rPr>
                        <a:t>PD Roadmap</a:t>
                      </a:r>
                      <a:r>
                        <a:rPr lang="en-US" sz="1200" b="0" i="0" u="none" strike="noStrike" baseline="0" dirty="0" smtClean="0">
                          <a:solidFill>
                            <a:srgbClr val="000000"/>
                          </a:solidFill>
                          <a:effectLst/>
                          <a:latin typeface="Calibri"/>
                        </a:rPr>
                        <a:t> and Resources</a:t>
                      </a:r>
                      <a:endParaRPr lang="en-US" sz="1200" b="0" i="0" u="none" strike="noStrike" dirty="0" smtClean="0">
                        <a:solidFill>
                          <a:srgbClr val="000000"/>
                        </a:solidFill>
                        <a:effectLst/>
                        <a:latin typeface="Calibri"/>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solidFill>
                            <a:srgbClr val="000000"/>
                          </a:solidFill>
                          <a:effectLst/>
                          <a:latin typeface="Calibri"/>
                        </a:rPr>
                        <a:t>This</a:t>
                      </a:r>
                      <a:r>
                        <a:rPr lang="en-US" sz="1200" b="0" i="0" u="none" strike="noStrike" baseline="0" dirty="0" smtClean="0">
                          <a:solidFill>
                            <a:srgbClr val="000000"/>
                          </a:solidFill>
                          <a:effectLst/>
                          <a:latin typeface="Calibri"/>
                        </a:rPr>
                        <a:t> session will be used to explain the upcoming events and resources available for parents , teachers, and students to prepare for PARCC</a:t>
                      </a:r>
                      <a:endParaRPr lang="en-US" sz="1200" b="0" i="0" u="none" strike="noStrike" dirty="0">
                        <a:solidFill>
                          <a:srgbClr val="000000"/>
                        </a:solidFill>
                        <a:effectLst/>
                        <a:latin typeface="Calibri"/>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9250">
                <a:tc>
                  <a:txBody>
                    <a:bodyPr/>
                    <a:lstStyle/>
                    <a:p>
                      <a:pPr algn="l" fontAlgn="b"/>
                      <a:r>
                        <a:rPr lang="en-US" sz="1200" b="0" i="0" u="none" strike="noStrike" dirty="0">
                          <a:solidFill>
                            <a:srgbClr val="000000"/>
                          </a:solidFill>
                          <a:effectLst/>
                          <a:latin typeface="Calibri"/>
                        </a:rPr>
                        <a:t>DECEMBER</a:t>
                      </a: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solidFill>
                            <a:srgbClr val="000000"/>
                          </a:solidFill>
                          <a:effectLst/>
                          <a:latin typeface="Calibri"/>
                        </a:rPr>
                        <a:t>Performance</a:t>
                      </a:r>
                      <a:r>
                        <a:rPr lang="en-US" sz="1200" b="0" i="0" u="none" strike="noStrike" baseline="0" dirty="0" smtClean="0">
                          <a:solidFill>
                            <a:srgbClr val="000000"/>
                          </a:solidFill>
                          <a:effectLst/>
                          <a:latin typeface="Calibri"/>
                        </a:rPr>
                        <a:t> Based Assessment vs. End of Year Assessment</a:t>
                      </a:r>
                      <a:endParaRPr lang="en-US" sz="1200" b="0" i="0" u="none" strike="noStrike" dirty="0">
                        <a:solidFill>
                          <a:srgbClr val="000000"/>
                        </a:solidFill>
                        <a:effectLst/>
                        <a:latin typeface="Calibri"/>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solidFill>
                            <a:srgbClr val="000000"/>
                          </a:solidFill>
                          <a:effectLst/>
                          <a:latin typeface="Calibri"/>
                        </a:rPr>
                        <a:t>This session will be used to</a:t>
                      </a:r>
                      <a:r>
                        <a:rPr lang="en-US" sz="1200" b="0" i="0" u="none" strike="noStrike" baseline="0" dirty="0" smtClean="0">
                          <a:solidFill>
                            <a:srgbClr val="000000"/>
                          </a:solidFill>
                          <a:effectLst/>
                          <a:latin typeface="Calibri"/>
                        </a:rPr>
                        <a:t> explain the key difference for each exam. In addition, we will use this time to discuss format, content, and strategies for each exam</a:t>
                      </a:r>
                      <a:endParaRPr lang="en-US" sz="1200" b="0" i="0" u="none" strike="noStrike" dirty="0">
                        <a:solidFill>
                          <a:srgbClr val="000000"/>
                        </a:solidFill>
                        <a:effectLst/>
                        <a:latin typeface="Calibri"/>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8951">
                <a:tc>
                  <a:txBody>
                    <a:bodyPr/>
                    <a:lstStyle/>
                    <a:p>
                      <a:pPr algn="l" fontAlgn="b"/>
                      <a:r>
                        <a:rPr lang="en-US" sz="1200" b="0" i="0" u="none" strike="noStrike" dirty="0">
                          <a:solidFill>
                            <a:srgbClr val="000000"/>
                          </a:solidFill>
                          <a:effectLst/>
                          <a:latin typeface="Calibri"/>
                        </a:rPr>
                        <a:t>JANUARY</a:t>
                      </a: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dirty="0" smtClean="0">
                          <a:latin typeface="Calibri"/>
                          <a:cs typeface="Calibri"/>
                        </a:rPr>
                        <a:t>“What you need to do now for the PBA</a:t>
                      </a:r>
                      <a:r>
                        <a:rPr lang="en-US" sz="1200" baseline="0" dirty="0" smtClean="0">
                          <a:latin typeface="Calibri"/>
                          <a:cs typeface="Calibri"/>
                        </a:rPr>
                        <a:t> </a:t>
                      </a:r>
                      <a:r>
                        <a:rPr lang="en-US" sz="1200" dirty="0" smtClean="0">
                          <a:latin typeface="Calibri"/>
                          <a:cs typeface="Calibri"/>
                        </a:rPr>
                        <a:t>Assessment”</a:t>
                      </a:r>
                      <a:endParaRPr lang="en-US" sz="1200" dirty="0">
                        <a:latin typeface="Calibri"/>
                        <a:cs typeface="Calibri"/>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solidFill>
                            <a:srgbClr val="000000"/>
                          </a:solidFill>
                          <a:effectLst/>
                          <a:latin typeface="Calibri"/>
                        </a:rPr>
                        <a:t>This session will cover the activities</a:t>
                      </a:r>
                      <a:r>
                        <a:rPr lang="en-US" sz="1200" b="0" i="0" u="none" strike="noStrike" baseline="0" dirty="0" smtClean="0">
                          <a:solidFill>
                            <a:srgbClr val="000000"/>
                          </a:solidFill>
                          <a:effectLst/>
                          <a:latin typeface="Calibri"/>
                        </a:rPr>
                        <a:t> that should be completed now to prepare for the PBA Assessment</a:t>
                      </a:r>
                      <a:endParaRPr lang="en-US" sz="1200" b="0" i="0" u="none" strike="noStrike" dirty="0">
                        <a:solidFill>
                          <a:srgbClr val="000000"/>
                        </a:solidFill>
                        <a:effectLst/>
                        <a:latin typeface="Calibri"/>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9250">
                <a:tc>
                  <a:txBody>
                    <a:bodyPr/>
                    <a:lstStyle/>
                    <a:p>
                      <a:pPr algn="l" fontAlgn="b"/>
                      <a:r>
                        <a:rPr lang="en-US" sz="1200" b="0" i="0" u="none" strike="noStrike">
                          <a:solidFill>
                            <a:srgbClr val="000000"/>
                          </a:solidFill>
                          <a:effectLst/>
                          <a:latin typeface="Calibri"/>
                        </a:rPr>
                        <a:t>FEBRUARY</a:t>
                      </a: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a:rPr>
                        <a:t> </a:t>
                      </a:r>
                      <a:r>
                        <a:rPr lang="en-US" sz="1200" b="0" i="0" u="none" strike="noStrike" dirty="0" smtClean="0">
                          <a:solidFill>
                            <a:srgbClr val="000000"/>
                          </a:solidFill>
                          <a:effectLst/>
                          <a:latin typeface="Calibri"/>
                        </a:rPr>
                        <a:t>”Finish</a:t>
                      </a:r>
                      <a:r>
                        <a:rPr lang="en-US" sz="1200" b="0" i="0" u="none" strike="noStrike" baseline="0" dirty="0" smtClean="0">
                          <a:solidFill>
                            <a:srgbClr val="000000"/>
                          </a:solidFill>
                          <a:effectLst/>
                          <a:latin typeface="Calibri"/>
                        </a:rPr>
                        <a:t> Line” PBA Assessment Checklist</a:t>
                      </a:r>
                      <a:endParaRPr lang="en-US" sz="1200" b="0" i="0" u="none" strike="noStrike" dirty="0">
                        <a:solidFill>
                          <a:srgbClr val="000000"/>
                        </a:solidFill>
                        <a:effectLst/>
                        <a:latin typeface="Calibri"/>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solidFill>
                            <a:srgbClr val="000000"/>
                          </a:solidFill>
                          <a:effectLst/>
                          <a:latin typeface="Calibri"/>
                        </a:rPr>
                        <a:t>T</a:t>
                      </a:r>
                      <a:r>
                        <a:rPr lang="en-US" sz="1200" b="0" i="0" u="none" strike="noStrike" dirty="0" smtClean="0">
                          <a:solidFill>
                            <a:srgbClr val="000000"/>
                          </a:solidFill>
                          <a:effectLst/>
                          <a:latin typeface="Calibri"/>
                        </a:rPr>
                        <a:t>his session will cover all</a:t>
                      </a:r>
                      <a:r>
                        <a:rPr lang="en-US" sz="1200" b="0" i="0" u="none" strike="noStrike" baseline="0" dirty="0" smtClean="0">
                          <a:solidFill>
                            <a:srgbClr val="000000"/>
                          </a:solidFill>
                          <a:effectLst/>
                          <a:latin typeface="Calibri"/>
                        </a:rPr>
                        <a:t> remaining activities needed for the PBA assessment</a:t>
                      </a:r>
                      <a:endParaRPr lang="en-US" sz="1200" b="0" i="0" u="none" strike="noStrike" dirty="0">
                        <a:solidFill>
                          <a:srgbClr val="000000"/>
                        </a:solidFill>
                        <a:effectLst/>
                        <a:latin typeface="Calibri"/>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9250">
                <a:tc>
                  <a:txBody>
                    <a:bodyPr/>
                    <a:lstStyle/>
                    <a:p>
                      <a:pPr algn="l" fontAlgn="b"/>
                      <a:r>
                        <a:rPr lang="en-US" sz="1200" b="0" i="0" u="none" strike="noStrike" dirty="0">
                          <a:solidFill>
                            <a:srgbClr val="000000"/>
                          </a:solidFill>
                          <a:effectLst/>
                          <a:latin typeface="Calibri"/>
                        </a:rPr>
                        <a:t>MARCH</a:t>
                      </a: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dirty="0" smtClean="0">
                          <a:latin typeface="Calibri"/>
                          <a:cs typeface="Calibri"/>
                        </a:rPr>
                        <a:t>“What you need to do now for the EOY</a:t>
                      </a:r>
                      <a:r>
                        <a:rPr lang="en-US" sz="1200" baseline="0" dirty="0" smtClean="0">
                          <a:latin typeface="Calibri"/>
                          <a:cs typeface="Calibri"/>
                        </a:rPr>
                        <a:t> </a:t>
                      </a:r>
                      <a:r>
                        <a:rPr lang="en-US" sz="1200" dirty="0" smtClean="0">
                          <a:latin typeface="Calibri"/>
                          <a:cs typeface="Calibri"/>
                        </a:rPr>
                        <a:t>Assessment”</a:t>
                      </a:r>
                      <a:endParaRPr lang="en-US" sz="1200" dirty="0">
                        <a:latin typeface="Calibri"/>
                        <a:cs typeface="Calibri"/>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solidFill>
                            <a:srgbClr val="000000"/>
                          </a:solidFill>
                          <a:effectLst/>
                          <a:latin typeface="Calibri"/>
                        </a:rPr>
                        <a:t>This session will cover the activities</a:t>
                      </a:r>
                      <a:r>
                        <a:rPr lang="en-US" sz="1200" b="0" i="0" u="none" strike="noStrike" baseline="0" dirty="0" smtClean="0">
                          <a:solidFill>
                            <a:srgbClr val="000000"/>
                          </a:solidFill>
                          <a:effectLst/>
                          <a:latin typeface="Calibri"/>
                        </a:rPr>
                        <a:t> that should be completed now to prepare for the EOY Assessment</a:t>
                      </a:r>
                      <a:endParaRPr lang="en-US" sz="1200" b="0" i="0" u="none" strike="noStrike" dirty="0">
                        <a:solidFill>
                          <a:srgbClr val="000000"/>
                        </a:solidFill>
                        <a:effectLst/>
                        <a:latin typeface="Calibri"/>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9250">
                <a:tc>
                  <a:txBody>
                    <a:bodyPr/>
                    <a:lstStyle/>
                    <a:p>
                      <a:pPr algn="l" fontAlgn="b"/>
                      <a:r>
                        <a:rPr lang="en-US" sz="1200" b="0" i="0" u="none" strike="noStrike" dirty="0">
                          <a:solidFill>
                            <a:srgbClr val="000000"/>
                          </a:solidFill>
                          <a:effectLst/>
                          <a:latin typeface="Calibri"/>
                        </a:rPr>
                        <a:t>APRIL</a:t>
                      </a: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solidFill>
                            <a:srgbClr val="000000"/>
                          </a:solidFill>
                          <a:effectLst/>
                          <a:latin typeface="Calibri"/>
                        </a:rPr>
                        <a:t>PBA</a:t>
                      </a:r>
                      <a:r>
                        <a:rPr lang="en-US" sz="1200" b="0" i="0" u="none" strike="noStrike" baseline="0" dirty="0" smtClean="0">
                          <a:solidFill>
                            <a:srgbClr val="000000"/>
                          </a:solidFill>
                          <a:effectLst/>
                          <a:latin typeface="Calibri"/>
                        </a:rPr>
                        <a:t> Lessons Learned + EOY Planning</a:t>
                      </a:r>
                      <a:endParaRPr lang="en-US" sz="1200" b="0" i="0" u="none" strike="noStrike" dirty="0">
                        <a:solidFill>
                          <a:srgbClr val="000000"/>
                        </a:solidFill>
                        <a:effectLst/>
                        <a:latin typeface="Calibri"/>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solidFill>
                            <a:srgbClr val="000000"/>
                          </a:solidFill>
                          <a:effectLst/>
                          <a:latin typeface="Calibri"/>
                        </a:rPr>
                        <a:t>This session will cover lessons learned from the PBA assessment and to</a:t>
                      </a:r>
                      <a:r>
                        <a:rPr lang="en-US" sz="1200" b="0" i="0" u="none" strike="noStrike" baseline="0" dirty="0" smtClean="0">
                          <a:solidFill>
                            <a:srgbClr val="000000"/>
                          </a:solidFill>
                          <a:effectLst/>
                          <a:latin typeface="Calibri"/>
                        </a:rPr>
                        <a:t> begin preparing schools for the EOY assessment.</a:t>
                      </a:r>
                      <a:endParaRPr lang="en-US" sz="1200" b="0" i="0" u="none" strike="noStrike" dirty="0">
                        <a:solidFill>
                          <a:srgbClr val="000000"/>
                        </a:solidFill>
                        <a:effectLst/>
                        <a:latin typeface="Calibri"/>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9250">
                <a:tc>
                  <a:txBody>
                    <a:bodyPr/>
                    <a:lstStyle/>
                    <a:p>
                      <a:pPr algn="l" fontAlgn="b"/>
                      <a:r>
                        <a:rPr lang="en-US" sz="1200" b="0" i="0" u="none" strike="noStrike">
                          <a:solidFill>
                            <a:srgbClr val="000000"/>
                          </a:solidFill>
                          <a:effectLst/>
                          <a:latin typeface="Calibri"/>
                        </a:rPr>
                        <a:t>MAY</a:t>
                      </a: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solidFill>
                            <a:srgbClr val="000000"/>
                          </a:solidFill>
                          <a:effectLst/>
                          <a:latin typeface="Calibri"/>
                        </a:rPr>
                        <a:t>“Finish</a:t>
                      </a:r>
                      <a:r>
                        <a:rPr lang="en-US" sz="1200" b="0" i="0" u="none" strike="noStrike" baseline="0" dirty="0" smtClean="0">
                          <a:solidFill>
                            <a:srgbClr val="000000"/>
                          </a:solidFill>
                          <a:effectLst/>
                          <a:latin typeface="Calibri"/>
                        </a:rPr>
                        <a:t> Line” EOY Assessment Checklist</a:t>
                      </a:r>
                      <a:endParaRPr lang="en-US" sz="1200" b="0" i="0" u="none" strike="noStrike" dirty="0">
                        <a:solidFill>
                          <a:srgbClr val="000000"/>
                        </a:solidFill>
                        <a:effectLst/>
                        <a:latin typeface="Calibri"/>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smtClean="0">
                          <a:solidFill>
                            <a:srgbClr val="000000"/>
                          </a:solidFill>
                          <a:effectLst/>
                          <a:latin typeface="Calibri"/>
                        </a:rPr>
                        <a:t>This session will cover all</a:t>
                      </a:r>
                      <a:r>
                        <a:rPr lang="en-US" sz="1200" b="0" i="0" u="none" strike="noStrike" baseline="0" dirty="0" smtClean="0">
                          <a:solidFill>
                            <a:srgbClr val="000000"/>
                          </a:solidFill>
                          <a:effectLst/>
                          <a:latin typeface="Calibri"/>
                        </a:rPr>
                        <a:t> remaining activities needed for the EOY assessment</a:t>
                      </a:r>
                      <a:endParaRPr lang="en-US" sz="1200" b="0" i="0" u="none" strike="noStrike" dirty="0" smtClean="0">
                        <a:solidFill>
                          <a:srgbClr val="000000"/>
                        </a:solidFill>
                        <a:effectLst/>
                        <a:latin typeface="Calibri"/>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9250">
                <a:tc>
                  <a:txBody>
                    <a:bodyPr/>
                    <a:lstStyle/>
                    <a:p>
                      <a:pPr algn="l" fontAlgn="b"/>
                      <a:r>
                        <a:rPr lang="en-US" sz="1200" b="0" i="0" u="none" strike="noStrike" dirty="0">
                          <a:solidFill>
                            <a:srgbClr val="000000"/>
                          </a:solidFill>
                          <a:effectLst/>
                          <a:latin typeface="Calibri"/>
                        </a:rPr>
                        <a:t>JUNE</a:t>
                      </a: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baseline="0" dirty="0" smtClean="0">
                          <a:solidFill>
                            <a:srgbClr val="000000"/>
                          </a:solidFill>
                          <a:effectLst/>
                          <a:latin typeface="Calibri"/>
                        </a:rPr>
                        <a:t>EOY Lessons Learned</a:t>
                      </a:r>
                      <a:endParaRPr lang="en-US" sz="1200" b="0" i="0" u="none" strike="noStrike" dirty="0">
                        <a:solidFill>
                          <a:srgbClr val="000000"/>
                        </a:solidFill>
                        <a:effectLst/>
                        <a:latin typeface="Calibri"/>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solidFill>
                            <a:srgbClr val="000000"/>
                          </a:solidFill>
                          <a:effectLst/>
                          <a:latin typeface="Calibri"/>
                        </a:rPr>
                        <a:t>This</a:t>
                      </a:r>
                      <a:r>
                        <a:rPr lang="en-US" sz="1200" b="0" i="0" u="none" strike="noStrike" baseline="0" dirty="0" smtClean="0">
                          <a:solidFill>
                            <a:srgbClr val="000000"/>
                          </a:solidFill>
                          <a:effectLst/>
                          <a:latin typeface="Calibri"/>
                        </a:rPr>
                        <a:t> session will cover lessons learned from the EOY assessment</a:t>
                      </a:r>
                      <a:endParaRPr lang="en-US" sz="1200" b="0" i="0" u="none" strike="noStrike" dirty="0">
                        <a:solidFill>
                          <a:srgbClr val="000000"/>
                        </a:solidFill>
                        <a:effectLst/>
                        <a:latin typeface="Calibri"/>
                      </a:endParaRP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0831222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84200" y="1981200"/>
            <a:ext cx="5969000" cy="406400"/>
          </a:xfrm>
          <a:prstGeom prst="rect">
            <a:avLst/>
          </a:prstGeom>
          <a:solidFill>
            <a:schemeClr val="accent6">
              <a:lumMod val="40000"/>
              <a:lumOff val="60000"/>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p:txBody>
          <a:bodyPr/>
          <a:lstStyle/>
          <a:p>
            <a:pPr marL="457200" indent="-254000"/>
            <a:r>
              <a:rPr lang="en-US" sz="1800" dirty="0" smtClean="0"/>
              <a:t>PD Topics by Month</a:t>
            </a:r>
          </a:p>
          <a:p>
            <a:pPr marL="457200" indent="-254000" fontAlgn="b">
              <a:defRPr/>
            </a:pPr>
            <a:r>
              <a:rPr lang="en-US" sz="1800" dirty="0"/>
              <a:t>“What You Need to Do Now</a:t>
            </a:r>
            <a:r>
              <a:rPr lang="en-US" sz="1800" dirty="0" smtClean="0"/>
              <a:t>”</a:t>
            </a:r>
          </a:p>
          <a:p>
            <a:pPr marL="457200" indent="-254000" fontAlgn="b">
              <a:defRPr/>
            </a:pPr>
            <a:r>
              <a:rPr lang="en-US" sz="1800" dirty="0" smtClean="0"/>
              <a:t>DESE Survey Highlights</a:t>
            </a:r>
            <a:endParaRPr lang="en-US" sz="1800" dirty="0"/>
          </a:p>
          <a:p>
            <a:pPr marL="457200" indent="-254000" fontAlgn="b"/>
            <a:r>
              <a:rPr lang="en-US" sz="1800" dirty="0"/>
              <a:t>BPS.org refresh (FAQ availability, resources, etc.)</a:t>
            </a:r>
          </a:p>
          <a:p>
            <a:pPr marL="457200" indent="-254000" fontAlgn="b">
              <a:defRPr/>
            </a:pPr>
            <a:r>
              <a:rPr lang="en-US" sz="1800" dirty="0"/>
              <a:t>PARCC Contact </a:t>
            </a:r>
            <a:r>
              <a:rPr lang="en-US" sz="1800" dirty="0" smtClean="0"/>
              <a:t>List Availability</a:t>
            </a:r>
            <a:endParaRPr lang="en-US" sz="1800" dirty="0"/>
          </a:p>
          <a:p>
            <a:pPr marL="457200" indent="-254000" fontAlgn="b">
              <a:defRPr/>
            </a:pPr>
            <a:r>
              <a:rPr lang="en-US" sz="1800" dirty="0"/>
              <a:t>PARCC Support Model </a:t>
            </a:r>
          </a:p>
          <a:p>
            <a:pPr marL="457200" indent="-254000" fontAlgn="b"/>
            <a:r>
              <a:rPr lang="en-US" sz="1800" dirty="0" smtClean="0"/>
              <a:t>Available Resources and Future Plans</a:t>
            </a:r>
          </a:p>
          <a:p>
            <a:pPr marL="457200" indent="-254000" fontAlgn="b"/>
            <a:r>
              <a:rPr lang="en-US" sz="1800" dirty="0"/>
              <a:t>Survey Request and Q&amp;A</a:t>
            </a:r>
          </a:p>
          <a:p>
            <a:pPr marL="457200" indent="-254000" fontAlgn="b"/>
            <a:endParaRPr lang="en-US" sz="1800" dirty="0"/>
          </a:p>
          <a:p>
            <a:pPr marL="457200" indent="-254000"/>
            <a:endParaRPr lang="en-US" sz="1800" dirty="0"/>
          </a:p>
        </p:txBody>
      </p:sp>
      <p:sp>
        <p:nvSpPr>
          <p:cNvPr id="4" name="Slide Number Placeholder 3"/>
          <p:cNvSpPr>
            <a:spLocks noGrp="1"/>
          </p:cNvSpPr>
          <p:nvPr>
            <p:ph type="sldNum" sz="quarter" idx="12"/>
          </p:nvPr>
        </p:nvSpPr>
        <p:spPr/>
        <p:txBody>
          <a:bodyPr/>
          <a:lstStyle/>
          <a:p>
            <a:fld id="{3D4FEF0B-4ADF-1E45-B132-ED9CCD3D09AC}" type="slidenum">
              <a:rPr lang="en-US" smtClean="0"/>
              <a:t>5</a:t>
            </a:fld>
            <a:endParaRPr lang="en-US"/>
          </a:p>
        </p:txBody>
      </p:sp>
      <p:sp>
        <p:nvSpPr>
          <p:cNvPr id="5" name="Shape 218"/>
          <p:cNvSpPr txBox="1"/>
          <p:nvPr/>
        </p:nvSpPr>
        <p:spPr>
          <a:xfrm>
            <a:off x="457200" y="674687"/>
            <a:ext cx="8229600" cy="7477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428BE3"/>
              </a:buClr>
              <a:buSzPct val="25000"/>
              <a:buFont typeface="Questrial"/>
              <a:buNone/>
            </a:pPr>
            <a:r>
              <a:rPr lang="en-US" sz="4000" b="1" dirty="0" smtClean="0">
                <a:solidFill>
                  <a:srgbClr val="428BE3"/>
                </a:solidFill>
                <a:latin typeface="Questrial"/>
                <a:ea typeface="Questrial"/>
                <a:cs typeface="Questrial"/>
                <a:sym typeface="Questrial"/>
              </a:rPr>
              <a:t>Agenda</a:t>
            </a:r>
            <a:endParaRPr lang="en-US" sz="4000" b="1" i="0" u="none" strike="noStrike" cap="none" baseline="0" dirty="0">
              <a:solidFill>
                <a:srgbClr val="428BE3"/>
              </a:solidFill>
              <a:latin typeface="Questrial"/>
              <a:ea typeface="Questrial"/>
              <a:cs typeface="Questrial"/>
              <a:sym typeface="Questrial"/>
            </a:endParaRPr>
          </a:p>
        </p:txBody>
      </p:sp>
    </p:spTree>
    <p:extLst>
      <p:ext uri="{BB962C8B-B14F-4D97-AF65-F5344CB8AC3E}">
        <p14:creationId xmlns:p14="http://schemas.microsoft.com/office/powerpoint/2010/main" val="128877088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D4FEF0B-4ADF-1E45-B132-ED9CCD3D09AC}" type="slidenum">
              <a:rPr lang="en-US" smtClean="0"/>
              <a:t>6</a:t>
            </a:fld>
            <a:endParaRPr lang="en-US"/>
          </a:p>
        </p:txBody>
      </p:sp>
      <p:sp>
        <p:nvSpPr>
          <p:cNvPr id="5" name="Shape 218"/>
          <p:cNvSpPr txBox="1"/>
          <p:nvPr/>
        </p:nvSpPr>
        <p:spPr>
          <a:xfrm>
            <a:off x="457200" y="674687"/>
            <a:ext cx="8229600" cy="7477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428BE3"/>
              </a:buClr>
              <a:buSzPct val="25000"/>
              <a:buFont typeface="Questrial"/>
              <a:buNone/>
            </a:pPr>
            <a:r>
              <a:rPr lang="en-US" sz="4000" b="1" dirty="0" smtClean="0">
                <a:solidFill>
                  <a:srgbClr val="428BE3"/>
                </a:solidFill>
                <a:latin typeface="Questrial"/>
                <a:ea typeface="Questrial"/>
                <a:cs typeface="Questrial"/>
                <a:sym typeface="Questrial"/>
              </a:rPr>
              <a:t>“What </a:t>
            </a:r>
            <a:r>
              <a:rPr lang="en-US" sz="4000" b="1" dirty="0">
                <a:solidFill>
                  <a:srgbClr val="428BE3"/>
                </a:solidFill>
                <a:latin typeface="Questrial"/>
                <a:ea typeface="Questrial"/>
                <a:cs typeface="Questrial"/>
                <a:sym typeface="Questrial"/>
              </a:rPr>
              <a:t>Y</a:t>
            </a:r>
            <a:r>
              <a:rPr lang="en-US" sz="4000" b="1" dirty="0" smtClean="0">
                <a:solidFill>
                  <a:srgbClr val="428BE3"/>
                </a:solidFill>
                <a:latin typeface="Questrial"/>
                <a:ea typeface="Questrial"/>
                <a:cs typeface="Questrial"/>
                <a:sym typeface="Questrial"/>
              </a:rPr>
              <a:t>ou </a:t>
            </a:r>
            <a:r>
              <a:rPr lang="en-US" sz="4000" b="1" dirty="0">
                <a:solidFill>
                  <a:srgbClr val="428BE3"/>
                </a:solidFill>
                <a:latin typeface="Questrial"/>
                <a:ea typeface="Questrial"/>
                <a:cs typeface="Questrial"/>
                <a:sym typeface="Questrial"/>
              </a:rPr>
              <a:t>N</a:t>
            </a:r>
            <a:r>
              <a:rPr lang="en-US" sz="4000" b="1" dirty="0" smtClean="0">
                <a:solidFill>
                  <a:srgbClr val="428BE3"/>
                </a:solidFill>
                <a:latin typeface="Questrial"/>
                <a:ea typeface="Questrial"/>
                <a:cs typeface="Questrial"/>
                <a:sym typeface="Questrial"/>
              </a:rPr>
              <a:t>eed To Do Now”</a:t>
            </a:r>
          </a:p>
          <a:p>
            <a:pPr marL="0" marR="0" lvl="0" indent="0" algn="l" rtl="0">
              <a:lnSpc>
                <a:spcPct val="100000"/>
              </a:lnSpc>
              <a:spcBef>
                <a:spcPts val="0"/>
              </a:spcBef>
              <a:spcAft>
                <a:spcPts val="0"/>
              </a:spcAft>
              <a:buClr>
                <a:srgbClr val="428BE3"/>
              </a:buClr>
              <a:buSzPct val="25000"/>
              <a:buFont typeface="Questrial"/>
              <a:buNone/>
            </a:pPr>
            <a:r>
              <a:rPr lang="en-US" sz="2000" b="1" dirty="0" smtClean="0">
                <a:solidFill>
                  <a:srgbClr val="428BE3"/>
                </a:solidFill>
                <a:latin typeface="Questrial"/>
                <a:ea typeface="Questrial"/>
                <a:cs typeface="Questrial"/>
                <a:sym typeface="Questrial"/>
              </a:rPr>
              <a:t>(we have a handout with these websites)</a:t>
            </a:r>
            <a:endParaRPr lang="en-US" sz="2000" b="1" i="0" u="none" strike="noStrike" cap="none" baseline="0" dirty="0">
              <a:solidFill>
                <a:srgbClr val="428BE3"/>
              </a:solidFill>
              <a:latin typeface="Questrial"/>
              <a:ea typeface="Questrial"/>
              <a:cs typeface="Questrial"/>
              <a:sym typeface="Questrial"/>
            </a:endParaRPr>
          </a:p>
        </p:txBody>
      </p:sp>
      <p:sp>
        <p:nvSpPr>
          <p:cNvPr id="7" name="TextBox 7"/>
          <p:cNvSpPr txBox="1">
            <a:spLocks noChangeArrowheads="1"/>
          </p:cNvSpPr>
          <p:nvPr/>
        </p:nvSpPr>
        <p:spPr bwMode="auto">
          <a:xfrm>
            <a:off x="450850" y="1773238"/>
            <a:ext cx="8374063"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marL="0" indent="0" eaLnBrk="1" hangingPunct="1"/>
            <a:r>
              <a:rPr lang="en-US" sz="2000" b="1" u="sng" dirty="0" smtClean="0">
                <a:solidFill>
                  <a:srgbClr val="FF0000"/>
                </a:solidFill>
              </a:rPr>
              <a:t>School-Wide Edition</a:t>
            </a:r>
          </a:p>
          <a:p>
            <a:pPr eaLnBrk="1" hangingPunct="1">
              <a:buFont typeface="Wingdings" charset="0"/>
              <a:buChar char="q"/>
            </a:pPr>
            <a:r>
              <a:rPr lang="en-US" sz="2000" dirty="0" smtClean="0"/>
              <a:t>Identify testing sites (e.g. classrooms) and test schedule</a:t>
            </a:r>
          </a:p>
          <a:p>
            <a:pPr eaLnBrk="1" hangingPunct="1">
              <a:buFont typeface="Wingdings" charset="0"/>
              <a:buChar char="q"/>
            </a:pPr>
            <a:r>
              <a:rPr lang="en-US" sz="2000" dirty="0" smtClean="0"/>
              <a:t>Obtain accommodation </a:t>
            </a:r>
            <a:r>
              <a:rPr lang="en-US" sz="2000" dirty="0"/>
              <a:t>devices (e.g. </a:t>
            </a:r>
            <a:r>
              <a:rPr lang="en-US" sz="2000" dirty="0" smtClean="0"/>
              <a:t>headphones – see last bullet for list of accessibility and accommodations required for PARCC) </a:t>
            </a:r>
            <a:endParaRPr lang="en-US" sz="2000" dirty="0"/>
          </a:p>
          <a:p>
            <a:pPr eaLnBrk="1" hangingPunct="1">
              <a:buFont typeface="Wingdings" charset="0"/>
              <a:buChar char="q"/>
            </a:pPr>
            <a:r>
              <a:rPr lang="en-US" sz="2000" dirty="0" smtClean="0"/>
              <a:t>Encourage technology usage in the classroom (e.g. typing, answering questions, reading, etc.)</a:t>
            </a:r>
          </a:p>
          <a:p>
            <a:pPr eaLnBrk="1" hangingPunct="1">
              <a:buFont typeface="Wingdings" charset="0"/>
              <a:buChar char="q"/>
            </a:pPr>
            <a:r>
              <a:rPr lang="en-US" sz="2000" dirty="0" smtClean="0"/>
              <a:t>Review DESE PARCC page on </a:t>
            </a:r>
            <a:r>
              <a:rPr lang="en-US" sz="2000" dirty="0" smtClean="0">
                <a:hlinkClick r:id="rId2"/>
              </a:rPr>
              <a:t>Technology Skills for Online Assessments</a:t>
            </a:r>
            <a:r>
              <a:rPr lang="en-US" sz="2000" dirty="0" smtClean="0"/>
              <a:t> that students need to obtain</a:t>
            </a:r>
          </a:p>
          <a:p>
            <a:pPr eaLnBrk="1" hangingPunct="1">
              <a:buFont typeface="Wingdings" charset="0"/>
              <a:buChar char="q"/>
            </a:pPr>
            <a:r>
              <a:rPr lang="en-US" sz="2000" dirty="0" smtClean="0"/>
              <a:t>Continue to teach the Massachusetts Curriculum Frameworks</a:t>
            </a:r>
          </a:p>
          <a:p>
            <a:pPr eaLnBrk="1" hangingPunct="1">
              <a:buFont typeface="Wingdings" charset="0"/>
              <a:buChar char="q"/>
            </a:pPr>
            <a:r>
              <a:rPr lang="en-US" sz="2000" dirty="0" smtClean="0"/>
              <a:t>Take a practice test on </a:t>
            </a:r>
            <a:r>
              <a:rPr lang="en-US" sz="2000" dirty="0" smtClean="0">
                <a:hlinkClick r:id="rId3"/>
              </a:rPr>
              <a:t>PARCConline.org</a:t>
            </a:r>
            <a:r>
              <a:rPr lang="en-US" sz="2000" dirty="0" smtClean="0"/>
              <a:t> </a:t>
            </a:r>
          </a:p>
          <a:p>
            <a:pPr eaLnBrk="1" hangingPunct="1">
              <a:buFont typeface="Wingdings" charset="0"/>
              <a:buChar char="q"/>
            </a:pPr>
            <a:r>
              <a:rPr lang="en-US" sz="2000" dirty="0" smtClean="0"/>
              <a:t>Review </a:t>
            </a:r>
            <a:r>
              <a:rPr lang="en-US" sz="2000" dirty="0" smtClean="0">
                <a:hlinkClick r:id="rId4"/>
              </a:rPr>
              <a:t>sample PARCC questions by grade level</a:t>
            </a:r>
            <a:endParaRPr lang="en-US" sz="2000" dirty="0" smtClean="0"/>
          </a:p>
          <a:p>
            <a:pPr eaLnBrk="1" hangingPunct="1">
              <a:buFont typeface="Wingdings" charset="0"/>
              <a:buChar char="q"/>
            </a:pPr>
            <a:r>
              <a:rPr lang="en-US" sz="2000" dirty="0"/>
              <a:t>Review </a:t>
            </a:r>
            <a:r>
              <a:rPr lang="en-US" sz="2000" dirty="0">
                <a:hlinkClick r:id="rId5"/>
              </a:rPr>
              <a:t>BPS’ Educator Resources page</a:t>
            </a:r>
            <a:endParaRPr lang="en-US" sz="2000" dirty="0"/>
          </a:p>
          <a:p>
            <a:pPr eaLnBrk="1" hangingPunct="1">
              <a:buFont typeface="Wingdings" charset="0"/>
              <a:buChar char="q"/>
            </a:pPr>
            <a:r>
              <a:rPr lang="en-US" sz="2000" dirty="0" smtClean="0"/>
              <a:t>Review </a:t>
            </a:r>
            <a:r>
              <a:rPr lang="en-US" sz="2000" dirty="0" smtClean="0">
                <a:hlinkClick r:id="rId6"/>
              </a:rPr>
              <a:t>DESE PARCC page</a:t>
            </a:r>
            <a:endParaRPr lang="en-US" sz="2000" dirty="0"/>
          </a:p>
          <a:p>
            <a:pPr eaLnBrk="1" hangingPunct="1">
              <a:buFont typeface="Wingdings" charset="0"/>
              <a:buChar char="q"/>
            </a:pPr>
            <a:r>
              <a:rPr lang="en-US" sz="2000" dirty="0" smtClean="0"/>
              <a:t>Review DESE page on </a:t>
            </a:r>
            <a:r>
              <a:rPr lang="en-US" sz="2000" dirty="0" smtClean="0">
                <a:hlinkClick r:id="rId7"/>
              </a:rPr>
              <a:t>Accessibility</a:t>
            </a:r>
            <a:r>
              <a:rPr lang="en-US" sz="2000" dirty="0">
                <a:hlinkClick r:id="rId7"/>
              </a:rPr>
              <a:t>/ </a:t>
            </a:r>
            <a:r>
              <a:rPr lang="en-US" sz="2000" dirty="0" smtClean="0">
                <a:hlinkClick r:id="rId7"/>
              </a:rPr>
              <a:t>Accommodations</a:t>
            </a:r>
            <a:endParaRPr lang="en-US" sz="2000" dirty="0"/>
          </a:p>
        </p:txBody>
      </p:sp>
    </p:spTree>
    <p:extLst>
      <p:ext uri="{BB962C8B-B14F-4D97-AF65-F5344CB8AC3E}">
        <p14:creationId xmlns:p14="http://schemas.microsoft.com/office/powerpoint/2010/main" val="243376588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D4FEF0B-4ADF-1E45-B132-ED9CCD3D09AC}" type="slidenum">
              <a:rPr lang="en-US" smtClean="0"/>
              <a:t>7</a:t>
            </a:fld>
            <a:endParaRPr lang="en-US"/>
          </a:p>
        </p:txBody>
      </p:sp>
      <p:sp>
        <p:nvSpPr>
          <p:cNvPr id="5" name="Shape 218"/>
          <p:cNvSpPr txBox="1"/>
          <p:nvPr/>
        </p:nvSpPr>
        <p:spPr>
          <a:xfrm>
            <a:off x="457200" y="674687"/>
            <a:ext cx="8229600" cy="7477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428BE3"/>
              </a:buClr>
              <a:buSzPct val="25000"/>
              <a:buFont typeface="Questrial"/>
              <a:buNone/>
            </a:pPr>
            <a:r>
              <a:rPr lang="en-US" sz="4000" b="1" dirty="0" smtClean="0">
                <a:solidFill>
                  <a:srgbClr val="428BE3"/>
                </a:solidFill>
                <a:latin typeface="Questrial"/>
                <a:ea typeface="Questrial"/>
                <a:cs typeface="Questrial"/>
                <a:sym typeface="Questrial"/>
              </a:rPr>
              <a:t>“What </a:t>
            </a:r>
            <a:r>
              <a:rPr lang="en-US" sz="4000" b="1" dirty="0">
                <a:solidFill>
                  <a:srgbClr val="428BE3"/>
                </a:solidFill>
                <a:latin typeface="Questrial"/>
                <a:ea typeface="Questrial"/>
                <a:cs typeface="Questrial"/>
                <a:sym typeface="Questrial"/>
              </a:rPr>
              <a:t>Y</a:t>
            </a:r>
            <a:r>
              <a:rPr lang="en-US" sz="4000" b="1" dirty="0" smtClean="0">
                <a:solidFill>
                  <a:srgbClr val="428BE3"/>
                </a:solidFill>
                <a:latin typeface="Questrial"/>
                <a:ea typeface="Questrial"/>
                <a:cs typeface="Questrial"/>
                <a:sym typeface="Questrial"/>
              </a:rPr>
              <a:t>ou </a:t>
            </a:r>
            <a:r>
              <a:rPr lang="en-US" sz="4000" b="1" dirty="0">
                <a:solidFill>
                  <a:srgbClr val="428BE3"/>
                </a:solidFill>
                <a:latin typeface="Questrial"/>
                <a:ea typeface="Questrial"/>
                <a:cs typeface="Questrial"/>
                <a:sym typeface="Questrial"/>
              </a:rPr>
              <a:t>N</a:t>
            </a:r>
            <a:r>
              <a:rPr lang="en-US" sz="4000" b="1" dirty="0" smtClean="0">
                <a:solidFill>
                  <a:srgbClr val="428BE3"/>
                </a:solidFill>
                <a:latin typeface="Questrial"/>
                <a:ea typeface="Questrial"/>
                <a:cs typeface="Questrial"/>
                <a:sym typeface="Questrial"/>
              </a:rPr>
              <a:t>eed To Do Now”</a:t>
            </a:r>
            <a:endParaRPr lang="en-US" sz="4000" b="1" i="0" u="none" strike="noStrike" cap="none" baseline="0" dirty="0">
              <a:solidFill>
                <a:srgbClr val="428BE3"/>
              </a:solidFill>
              <a:latin typeface="Questrial"/>
              <a:ea typeface="Questrial"/>
              <a:cs typeface="Questrial"/>
              <a:sym typeface="Questrial"/>
            </a:endParaRPr>
          </a:p>
        </p:txBody>
      </p:sp>
      <p:sp>
        <p:nvSpPr>
          <p:cNvPr id="7" name="TextBox 7"/>
          <p:cNvSpPr txBox="1">
            <a:spLocks noChangeArrowheads="1"/>
          </p:cNvSpPr>
          <p:nvPr/>
        </p:nvSpPr>
        <p:spPr bwMode="auto">
          <a:xfrm>
            <a:off x="450850" y="1773238"/>
            <a:ext cx="8374063"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marL="0" indent="0" eaLnBrk="1" hangingPunct="1"/>
            <a:r>
              <a:rPr lang="en-US" sz="2000" b="1" u="sng" dirty="0" smtClean="0">
                <a:solidFill>
                  <a:srgbClr val="FF0000"/>
                </a:solidFill>
              </a:rPr>
              <a:t>Teacher Edition</a:t>
            </a:r>
          </a:p>
          <a:p>
            <a:pPr eaLnBrk="1" hangingPunct="1">
              <a:buFont typeface="Wingdings" charset="0"/>
              <a:buChar char="q"/>
            </a:pPr>
            <a:r>
              <a:rPr lang="en-US" sz="2000" dirty="0" smtClean="0"/>
              <a:t>Take a practice test on </a:t>
            </a:r>
            <a:r>
              <a:rPr lang="en-US" sz="2000" dirty="0" smtClean="0">
                <a:hlinkClick r:id="rId2"/>
              </a:rPr>
              <a:t>PARCConline.org</a:t>
            </a:r>
            <a:r>
              <a:rPr lang="en-US" sz="2000" dirty="0" smtClean="0"/>
              <a:t> </a:t>
            </a:r>
            <a:endParaRPr lang="en-US" sz="2000" baseline="30000" dirty="0" smtClean="0"/>
          </a:p>
          <a:p>
            <a:pPr eaLnBrk="1" hangingPunct="1">
              <a:buFont typeface="Wingdings" charset="0"/>
              <a:buChar char="q"/>
            </a:pPr>
            <a:r>
              <a:rPr lang="en-US" sz="2000" dirty="0" smtClean="0"/>
              <a:t>Review </a:t>
            </a:r>
            <a:r>
              <a:rPr lang="en-US" sz="2000" dirty="0" smtClean="0">
                <a:hlinkClick r:id="rId3"/>
              </a:rPr>
              <a:t>sample PARCC questions by grade level</a:t>
            </a:r>
            <a:r>
              <a:rPr lang="en-US" sz="2000" dirty="0" smtClean="0"/>
              <a:t> </a:t>
            </a:r>
            <a:endParaRPr lang="en-US" sz="2000" baseline="30000" dirty="0"/>
          </a:p>
          <a:p>
            <a:pPr eaLnBrk="1" hangingPunct="1">
              <a:buFont typeface="Wingdings" charset="0"/>
              <a:buChar char="q"/>
            </a:pPr>
            <a:r>
              <a:rPr lang="en-US" sz="2000" dirty="0" smtClean="0"/>
              <a:t>As often as possible, </a:t>
            </a:r>
            <a:r>
              <a:rPr lang="en-US" sz="2000" dirty="0"/>
              <a:t>u</a:t>
            </a:r>
            <a:r>
              <a:rPr lang="en-US" sz="2000" dirty="0" smtClean="0"/>
              <a:t>se technology for homework </a:t>
            </a:r>
          </a:p>
          <a:p>
            <a:pPr eaLnBrk="1" hangingPunct="1">
              <a:buFont typeface="Wingdings" charset="0"/>
              <a:buChar char="q"/>
            </a:pPr>
            <a:r>
              <a:rPr lang="en-US" sz="2000" dirty="0"/>
              <a:t>Review DESE PARCC page on </a:t>
            </a:r>
            <a:r>
              <a:rPr lang="en-US" sz="2000" dirty="0">
                <a:hlinkClick r:id="rId4"/>
              </a:rPr>
              <a:t>Technology Skills for Online Assessments</a:t>
            </a:r>
            <a:r>
              <a:rPr lang="en-US" sz="2000" dirty="0"/>
              <a:t> that students need to </a:t>
            </a:r>
            <a:r>
              <a:rPr lang="en-US" sz="2000" dirty="0" smtClean="0"/>
              <a:t>obtain</a:t>
            </a:r>
          </a:p>
          <a:p>
            <a:pPr eaLnBrk="1" hangingPunct="1">
              <a:buFont typeface="Wingdings" charset="0"/>
              <a:buChar char="q"/>
            </a:pPr>
            <a:r>
              <a:rPr lang="en-US" sz="2000" dirty="0" smtClean="0"/>
              <a:t>Continue to teach to the standards and shifts in content and curriculum</a:t>
            </a:r>
          </a:p>
          <a:p>
            <a:pPr eaLnBrk="1" hangingPunct="1">
              <a:buFont typeface="Wingdings" charset="0"/>
              <a:buChar char="q"/>
            </a:pPr>
            <a:r>
              <a:rPr lang="en-US" sz="2000" dirty="0" smtClean="0"/>
              <a:t>Remember: the goals of our standards and PARCC are </a:t>
            </a:r>
            <a:r>
              <a:rPr lang="en-US" sz="2000" b="1" i="1" dirty="0" smtClean="0"/>
              <a:t>college and career readiness</a:t>
            </a:r>
          </a:p>
          <a:p>
            <a:pPr lvl="1" eaLnBrk="1" hangingPunct="1">
              <a:buFont typeface="Wingdings" charset="0"/>
              <a:buChar char="q"/>
            </a:pPr>
            <a:r>
              <a:rPr lang="en-US" sz="2000" dirty="0" smtClean="0"/>
              <a:t>Begin to identify the great things you are already doing to prepare students for the types of thinking and practices that will be addressed on PARCC</a:t>
            </a:r>
          </a:p>
          <a:p>
            <a:pPr lvl="1" eaLnBrk="1" hangingPunct="1">
              <a:buFont typeface="Wingdings" charset="0"/>
              <a:buChar char="q"/>
            </a:pPr>
            <a:r>
              <a:rPr lang="en-US" sz="2000" dirty="0" smtClean="0"/>
              <a:t>Begin to identify where you would like more resources and support</a:t>
            </a:r>
          </a:p>
          <a:p>
            <a:pPr eaLnBrk="1" hangingPunct="1">
              <a:buFont typeface="Wingdings" charset="0"/>
              <a:buChar char="q"/>
            </a:pPr>
            <a:endParaRPr lang="en-US" sz="2000" dirty="0"/>
          </a:p>
        </p:txBody>
      </p:sp>
    </p:spTree>
    <p:extLst>
      <p:ext uri="{BB962C8B-B14F-4D97-AF65-F5344CB8AC3E}">
        <p14:creationId xmlns:p14="http://schemas.microsoft.com/office/powerpoint/2010/main" val="348799980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D4FEF0B-4ADF-1E45-B132-ED9CCD3D09AC}" type="slidenum">
              <a:rPr lang="en-US" smtClean="0"/>
              <a:t>8</a:t>
            </a:fld>
            <a:endParaRPr lang="en-US"/>
          </a:p>
        </p:txBody>
      </p:sp>
      <p:sp>
        <p:nvSpPr>
          <p:cNvPr id="5" name="Shape 218"/>
          <p:cNvSpPr txBox="1"/>
          <p:nvPr/>
        </p:nvSpPr>
        <p:spPr>
          <a:xfrm>
            <a:off x="457200" y="674687"/>
            <a:ext cx="8229600" cy="747711"/>
          </a:xfrm>
          <a:prstGeom prst="rect">
            <a:avLst/>
          </a:prstGeom>
          <a:noFill/>
          <a:ln>
            <a:noFill/>
          </a:ln>
        </p:spPr>
        <p:txBody>
          <a:bodyPr lIns="91425" tIns="45700" rIns="91425" bIns="45700" anchor="ctr" anchorCtr="0">
            <a:noAutofit/>
          </a:bodyPr>
          <a:lstStyle/>
          <a:p>
            <a:pPr marL="0" marR="0" lvl="0" indent="0" algn="l" rtl="0">
              <a:lnSpc>
                <a:spcPct val="100000"/>
              </a:lnSpc>
              <a:spcBef>
                <a:spcPts val="0"/>
              </a:spcBef>
              <a:spcAft>
                <a:spcPts val="0"/>
              </a:spcAft>
              <a:buClr>
                <a:srgbClr val="428BE3"/>
              </a:buClr>
              <a:buSzPct val="25000"/>
              <a:buFont typeface="Questrial"/>
              <a:buNone/>
            </a:pPr>
            <a:r>
              <a:rPr lang="en-US" sz="4000" b="1" dirty="0" smtClean="0">
                <a:solidFill>
                  <a:srgbClr val="428BE3"/>
                </a:solidFill>
                <a:latin typeface="Questrial"/>
                <a:ea typeface="Questrial"/>
                <a:cs typeface="Questrial"/>
                <a:sym typeface="Questrial"/>
              </a:rPr>
              <a:t>“What </a:t>
            </a:r>
            <a:r>
              <a:rPr lang="en-US" sz="4000" b="1" dirty="0">
                <a:solidFill>
                  <a:srgbClr val="428BE3"/>
                </a:solidFill>
                <a:latin typeface="Questrial"/>
                <a:ea typeface="Questrial"/>
                <a:cs typeface="Questrial"/>
                <a:sym typeface="Questrial"/>
              </a:rPr>
              <a:t>Y</a:t>
            </a:r>
            <a:r>
              <a:rPr lang="en-US" sz="4000" b="1" dirty="0" smtClean="0">
                <a:solidFill>
                  <a:srgbClr val="428BE3"/>
                </a:solidFill>
                <a:latin typeface="Questrial"/>
                <a:ea typeface="Questrial"/>
                <a:cs typeface="Questrial"/>
                <a:sym typeface="Questrial"/>
              </a:rPr>
              <a:t>ou </a:t>
            </a:r>
            <a:r>
              <a:rPr lang="en-US" sz="4000" b="1" dirty="0">
                <a:solidFill>
                  <a:srgbClr val="428BE3"/>
                </a:solidFill>
                <a:latin typeface="Questrial"/>
                <a:ea typeface="Questrial"/>
                <a:cs typeface="Questrial"/>
                <a:sym typeface="Questrial"/>
              </a:rPr>
              <a:t>N</a:t>
            </a:r>
            <a:r>
              <a:rPr lang="en-US" sz="4000" b="1" dirty="0" smtClean="0">
                <a:solidFill>
                  <a:srgbClr val="428BE3"/>
                </a:solidFill>
                <a:latin typeface="Questrial"/>
                <a:ea typeface="Questrial"/>
                <a:cs typeface="Questrial"/>
                <a:sym typeface="Questrial"/>
              </a:rPr>
              <a:t>eed To Do Now”</a:t>
            </a:r>
            <a:endParaRPr lang="en-US" sz="4000" b="1" i="0" u="none" strike="noStrike" cap="none" baseline="0" dirty="0">
              <a:solidFill>
                <a:srgbClr val="428BE3"/>
              </a:solidFill>
              <a:latin typeface="Questrial"/>
              <a:ea typeface="Questrial"/>
              <a:cs typeface="Questrial"/>
              <a:sym typeface="Questrial"/>
            </a:endParaRPr>
          </a:p>
        </p:txBody>
      </p:sp>
      <p:sp>
        <p:nvSpPr>
          <p:cNvPr id="7" name="TextBox 7"/>
          <p:cNvSpPr txBox="1">
            <a:spLocks noChangeArrowheads="1"/>
          </p:cNvSpPr>
          <p:nvPr/>
        </p:nvSpPr>
        <p:spPr bwMode="auto">
          <a:xfrm>
            <a:off x="450850" y="1773238"/>
            <a:ext cx="837406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marL="0" indent="0" eaLnBrk="1" hangingPunct="1"/>
            <a:r>
              <a:rPr lang="en-US" sz="2000" b="1" u="sng" dirty="0" smtClean="0">
                <a:solidFill>
                  <a:srgbClr val="FF0000"/>
                </a:solidFill>
              </a:rPr>
              <a:t>Student Edition</a:t>
            </a:r>
          </a:p>
          <a:p>
            <a:pPr eaLnBrk="1" hangingPunct="1">
              <a:buFont typeface="Wingdings" charset="0"/>
              <a:buChar char="q"/>
            </a:pPr>
            <a:r>
              <a:rPr lang="en-US" sz="2000" dirty="0" smtClean="0"/>
              <a:t>Take a practice test on </a:t>
            </a:r>
            <a:r>
              <a:rPr lang="en-US" sz="2000" dirty="0" smtClean="0">
                <a:hlinkClick r:id="rId2"/>
              </a:rPr>
              <a:t>PARCConline.org</a:t>
            </a:r>
            <a:r>
              <a:rPr lang="en-US" sz="2000" dirty="0" smtClean="0"/>
              <a:t> </a:t>
            </a:r>
            <a:endParaRPr lang="en-US" sz="2000" baseline="30000" dirty="0" smtClean="0"/>
          </a:p>
          <a:p>
            <a:pPr eaLnBrk="1" hangingPunct="1">
              <a:buFont typeface="Wingdings" charset="0"/>
              <a:buChar char="q"/>
            </a:pPr>
            <a:r>
              <a:rPr lang="en-US" sz="2000" dirty="0" smtClean="0"/>
              <a:t>Review </a:t>
            </a:r>
            <a:r>
              <a:rPr lang="en-US" sz="2000" dirty="0" smtClean="0">
                <a:hlinkClick r:id="rId3"/>
              </a:rPr>
              <a:t>sample PARCC questions by grade level</a:t>
            </a:r>
            <a:r>
              <a:rPr lang="en-US" sz="2000" dirty="0" smtClean="0"/>
              <a:t> </a:t>
            </a:r>
            <a:endParaRPr lang="en-US" sz="2000" baseline="30000" dirty="0"/>
          </a:p>
          <a:p>
            <a:pPr eaLnBrk="1" hangingPunct="1">
              <a:buFont typeface="Wingdings" charset="0"/>
              <a:buChar char="q"/>
            </a:pPr>
            <a:r>
              <a:rPr lang="en-US" sz="2000" dirty="0" smtClean="0"/>
              <a:t>As often as possible, </a:t>
            </a:r>
            <a:r>
              <a:rPr lang="en-US" sz="2000" dirty="0"/>
              <a:t>u</a:t>
            </a:r>
            <a:r>
              <a:rPr lang="en-US" sz="2000" dirty="0" smtClean="0"/>
              <a:t>se technology for homework </a:t>
            </a:r>
          </a:p>
        </p:txBody>
      </p:sp>
    </p:spTree>
    <p:extLst>
      <p:ext uri="{BB962C8B-B14F-4D97-AF65-F5344CB8AC3E}">
        <p14:creationId xmlns:p14="http://schemas.microsoft.com/office/powerpoint/2010/main" val="260439269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IIT Title Slid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9_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0_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9459</TotalTime>
  <Words>2563</Words>
  <Application>Microsoft Macintosh PowerPoint</Application>
  <PresentationFormat>On-screen Show (4:3)</PresentationFormat>
  <Paragraphs>373</Paragraphs>
  <Slides>34</Slides>
  <Notes>2</Notes>
  <HiddenSlides>0</HiddenSlides>
  <MMClips>0</MMClips>
  <ScaleCrop>false</ScaleCrop>
  <HeadingPairs>
    <vt:vector size="4" baseType="variant">
      <vt:variant>
        <vt:lpstr>Theme</vt:lpstr>
      </vt:variant>
      <vt:variant>
        <vt:i4>6</vt:i4>
      </vt:variant>
      <vt:variant>
        <vt:lpstr>Slide Titles</vt:lpstr>
      </vt:variant>
      <vt:variant>
        <vt:i4>34</vt:i4>
      </vt:variant>
    </vt:vector>
  </HeadingPairs>
  <TitlesOfParts>
    <vt:vector size="40" baseType="lpstr">
      <vt:lpstr>Custom Design</vt:lpstr>
      <vt:lpstr>1_Custom Design</vt:lpstr>
      <vt:lpstr>2_Custom Design</vt:lpstr>
      <vt:lpstr>OIIT Title Slide</vt:lpstr>
      <vt:lpstr>9_Custom Design</vt:lpstr>
      <vt:lpstr>10_Custom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about time on testing?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Long</dc:creator>
  <cp:lastModifiedBy>Long Nguyen</cp:lastModifiedBy>
  <cp:revision>204</cp:revision>
  <cp:lastPrinted>2014-11-12T16:08:13Z</cp:lastPrinted>
  <dcterms:modified xsi:type="dcterms:W3CDTF">2014-11-16T23:15:20Z</dcterms:modified>
</cp:coreProperties>
</file>